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66" r:id="rId15"/>
    <p:sldId id="268" r:id="rId16"/>
    <p:sldId id="269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C40FD8-2E53-4CE8-AAFC-C9C1967493A7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E8D44092-4C97-4D24-9FA6-29EE89D90480}">
      <dgm:prSet/>
      <dgm:spPr/>
      <dgm:t>
        <a:bodyPr/>
        <a:lstStyle/>
        <a:p>
          <a:r>
            <a:rPr lang="en-US"/>
            <a:t>Deputy Superintendent</a:t>
          </a:r>
        </a:p>
      </dgm:t>
    </dgm:pt>
    <dgm:pt modelId="{323C636E-DD49-4B77-BFB1-C10E4E6A32A2}" type="parTrans" cxnId="{BF9D226B-A3B8-4158-8DBB-0DCF37B843A5}">
      <dgm:prSet/>
      <dgm:spPr/>
      <dgm:t>
        <a:bodyPr/>
        <a:lstStyle/>
        <a:p>
          <a:endParaRPr lang="en-US"/>
        </a:p>
      </dgm:t>
    </dgm:pt>
    <dgm:pt modelId="{1E982810-EA89-4B75-A832-6CC9EDD52276}" type="sibTrans" cxnId="{BF9D226B-A3B8-4158-8DBB-0DCF37B843A5}">
      <dgm:prSet/>
      <dgm:spPr/>
      <dgm:t>
        <a:bodyPr/>
        <a:lstStyle/>
        <a:p>
          <a:endParaRPr lang="en-US"/>
        </a:p>
      </dgm:t>
    </dgm:pt>
    <dgm:pt modelId="{D5E23A2F-7BB3-4189-9BF7-A0EF7378DCC7}">
      <dgm:prSet/>
      <dgm:spPr/>
      <dgm:t>
        <a:bodyPr/>
        <a:lstStyle/>
        <a:p>
          <a:r>
            <a:rPr lang="en-US"/>
            <a:t>Center for Teaching and Learning</a:t>
          </a:r>
        </a:p>
      </dgm:t>
    </dgm:pt>
    <dgm:pt modelId="{581A2731-F211-476B-ABFA-228DB9CB3600}" type="parTrans" cxnId="{3E309330-1912-477C-A618-F1D1FE277E04}">
      <dgm:prSet/>
      <dgm:spPr/>
      <dgm:t>
        <a:bodyPr/>
        <a:lstStyle/>
        <a:p>
          <a:endParaRPr lang="en-US"/>
        </a:p>
      </dgm:t>
    </dgm:pt>
    <dgm:pt modelId="{32AA69BE-4B48-4241-8A9A-50E320923A8B}" type="sibTrans" cxnId="{3E309330-1912-477C-A618-F1D1FE277E04}">
      <dgm:prSet/>
      <dgm:spPr/>
      <dgm:t>
        <a:bodyPr/>
        <a:lstStyle/>
        <a:p>
          <a:endParaRPr lang="en-US"/>
        </a:p>
      </dgm:t>
    </dgm:pt>
    <dgm:pt modelId="{D0C8C948-1FFB-45F6-9BDB-381F4AC8C1C7}">
      <dgm:prSet/>
      <dgm:spPr/>
      <dgm:t>
        <a:bodyPr/>
        <a:lstStyle/>
        <a:p>
          <a:r>
            <a:rPr lang="en-US"/>
            <a:t>ISBE</a:t>
          </a:r>
        </a:p>
      </dgm:t>
    </dgm:pt>
    <dgm:pt modelId="{A84D4C3C-F600-4AEF-9A72-35D6E446A873}" type="parTrans" cxnId="{8A36B476-14EC-4D82-8464-D24510C701EC}">
      <dgm:prSet/>
      <dgm:spPr/>
      <dgm:t>
        <a:bodyPr/>
        <a:lstStyle/>
        <a:p>
          <a:endParaRPr lang="en-US"/>
        </a:p>
      </dgm:t>
    </dgm:pt>
    <dgm:pt modelId="{1387B386-BDB7-4298-9EC2-D405B62E7CD0}" type="sibTrans" cxnId="{8A36B476-14EC-4D82-8464-D24510C701EC}">
      <dgm:prSet/>
      <dgm:spPr/>
      <dgm:t>
        <a:bodyPr/>
        <a:lstStyle/>
        <a:p>
          <a:endParaRPr lang="en-US"/>
        </a:p>
      </dgm:t>
    </dgm:pt>
    <dgm:pt modelId="{2A19B03F-0640-4ABB-8284-481389253E44}" type="pres">
      <dgm:prSet presAssocID="{08C40FD8-2E53-4CE8-AAFC-C9C1967493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73655862-A782-450C-9246-A2A6FCFA77AB}" type="pres">
      <dgm:prSet presAssocID="{E8D44092-4C97-4D24-9FA6-29EE89D90480}" presName="hierRoot1" presStyleCnt="0">
        <dgm:presLayoutVars>
          <dgm:hierBranch val="init"/>
        </dgm:presLayoutVars>
      </dgm:prSet>
      <dgm:spPr/>
    </dgm:pt>
    <dgm:pt modelId="{94E4F069-C6D3-47D3-B21B-8883040444DC}" type="pres">
      <dgm:prSet presAssocID="{E8D44092-4C97-4D24-9FA6-29EE89D90480}" presName="rootComposite1" presStyleCnt="0"/>
      <dgm:spPr/>
    </dgm:pt>
    <dgm:pt modelId="{5EB424BB-FB34-424E-ABF5-1CBE46E13800}" type="pres">
      <dgm:prSet presAssocID="{E8D44092-4C97-4D24-9FA6-29EE89D90480}" presName="rootText1" presStyleLbl="node0" presStyleIdx="0" presStyleCnt="3">
        <dgm:presLayoutVars>
          <dgm:chPref val="3"/>
        </dgm:presLayoutVars>
      </dgm:prSet>
      <dgm:spPr/>
    </dgm:pt>
    <dgm:pt modelId="{33B8BBB0-E5FC-40A8-A991-1F7673BE1063}" type="pres">
      <dgm:prSet presAssocID="{E8D44092-4C97-4D24-9FA6-29EE89D90480}" presName="rootConnector1" presStyleLbl="node1" presStyleIdx="0" presStyleCnt="0"/>
      <dgm:spPr/>
    </dgm:pt>
    <dgm:pt modelId="{CFCDF3D0-7347-4D9F-9D7F-F6C9AFE4E499}" type="pres">
      <dgm:prSet presAssocID="{E8D44092-4C97-4D24-9FA6-29EE89D90480}" presName="hierChild2" presStyleCnt="0"/>
      <dgm:spPr/>
    </dgm:pt>
    <dgm:pt modelId="{95CB76E3-2530-422C-89CD-4B9597BABA7B}" type="pres">
      <dgm:prSet presAssocID="{E8D44092-4C97-4D24-9FA6-29EE89D90480}" presName="hierChild3" presStyleCnt="0"/>
      <dgm:spPr/>
    </dgm:pt>
    <dgm:pt modelId="{62C79C55-6BAC-494C-A503-5760035A3CA9}" type="pres">
      <dgm:prSet presAssocID="{D5E23A2F-7BB3-4189-9BF7-A0EF7378DCC7}" presName="hierRoot1" presStyleCnt="0">
        <dgm:presLayoutVars>
          <dgm:hierBranch val="init"/>
        </dgm:presLayoutVars>
      </dgm:prSet>
      <dgm:spPr/>
    </dgm:pt>
    <dgm:pt modelId="{5601D2BD-458D-492A-AB88-79130210C551}" type="pres">
      <dgm:prSet presAssocID="{D5E23A2F-7BB3-4189-9BF7-A0EF7378DCC7}" presName="rootComposite1" presStyleCnt="0"/>
      <dgm:spPr/>
    </dgm:pt>
    <dgm:pt modelId="{2BB526AB-9B11-42D8-8D93-6AC0E93141F8}" type="pres">
      <dgm:prSet presAssocID="{D5E23A2F-7BB3-4189-9BF7-A0EF7378DCC7}" presName="rootText1" presStyleLbl="node0" presStyleIdx="1" presStyleCnt="3">
        <dgm:presLayoutVars>
          <dgm:chPref val="3"/>
        </dgm:presLayoutVars>
      </dgm:prSet>
      <dgm:spPr/>
    </dgm:pt>
    <dgm:pt modelId="{4CF23D8C-E08A-4047-BEB0-C8CEFC8FD2B0}" type="pres">
      <dgm:prSet presAssocID="{D5E23A2F-7BB3-4189-9BF7-A0EF7378DCC7}" presName="rootConnector1" presStyleLbl="node1" presStyleIdx="0" presStyleCnt="0"/>
      <dgm:spPr/>
    </dgm:pt>
    <dgm:pt modelId="{20F9EB64-96CB-489E-B146-CF15FEE7740A}" type="pres">
      <dgm:prSet presAssocID="{D5E23A2F-7BB3-4189-9BF7-A0EF7378DCC7}" presName="hierChild2" presStyleCnt="0"/>
      <dgm:spPr/>
    </dgm:pt>
    <dgm:pt modelId="{0FC4C284-D949-4336-ABD9-253C58A85417}" type="pres">
      <dgm:prSet presAssocID="{D5E23A2F-7BB3-4189-9BF7-A0EF7378DCC7}" presName="hierChild3" presStyleCnt="0"/>
      <dgm:spPr/>
    </dgm:pt>
    <dgm:pt modelId="{C3B55717-A967-4CCF-9807-CD036A988748}" type="pres">
      <dgm:prSet presAssocID="{D0C8C948-1FFB-45F6-9BDB-381F4AC8C1C7}" presName="hierRoot1" presStyleCnt="0">
        <dgm:presLayoutVars>
          <dgm:hierBranch val="init"/>
        </dgm:presLayoutVars>
      </dgm:prSet>
      <dgm:spPr/>
    </dgm:pt>
    <dgm:pt modelId="{187861FF-00B5-40DE-9632-5A6331E510D0}" type="pres">
      <dgm:prSet presAssocID="{D0C8C948-1FFB-45F6-9BDB-381F4AC8C1C7}" presName="rootComposite1" presStyleCnt="0"/>
      <dgm:spPr/>
    </dgm:pt>
    <dgm:pt modelId="{71EBDCE8-B48F-4B2F-BDC9-D1726A2E0384}" type="pres">
      <dgm:prSet presAssocID="{D0C8C948-1FFB-45F6-9BDB-381F4AC8C1C7}" presName="rootText1" presStyleLbl="node0" presStyleIdx="2" presStyleCnt="3">
        <dgm:presLayoutVars>
          <dgm:chPref val="3"/>
        </dgm:presLayoutVars>
      </dgm:prSet>
      <dgm:spPr/>
    </dgm:pt>
    <dgm:pt modelId="{FC056C9B-C19A-48E7-B51B-57CBE5264537}" type="pres">
      <dgm:prSet presAssocID="{D0C8C948-1FFB-45F6-9BDB-381F4AC8C1C7}" presName="rootConnector1" presStyleLbl="node1" presStyleIdx="0" presStyleCnt="0"/>
      <dgm:spPr/>
    </dgm:pt>
    <dgm:pt modelId="{D9D1A47A-4068-401F-925B-71AF5D0EEE18}" type="pres">
      <dgm:prSet presAssocID="{D0C8C948-1FFB-45F6-9BDB-381F4AC8C1C7}" presName="hierChild2" presStyleCnt="0"/>
      <dgm:spPr/>
    </dgm:pt>
    <dgm:pt modelId="{B8D9838E-8EBC-4D7B-BBED-150030DE8DB8}" type="pres">
      <dgm:prSet presAssocID="{D0C8C948-1FFB-45F6-9BDB-381F4AC8C1C7}" presName="hierChild3" presStyleCnt="0"/>
      <dgm:spPr/>
    </dgm:pt>
  </dgm:ptLst>
  <dgm:cxnLst>
    <dgm:cxn modelId="{3E309330-1912-477C-A618-F1D1FE277E04}" srcId="{08C40FD8-2E53-4CE8-AAFC-C9C1967493A7}" destId="{D5E23A2F-7BB3-4189-9BF7-A0EF7378DCC7}" srcOrd="1" destOrd="0" parTransId="{581A2731-F211-476B-ABFA-228DB9CB3600}" sibTransId="{32AA69BE-4B48-4241-8A9A-50E320923A8B}"/>
    <dgm:cxn modelId="{B6A7975B-9882-4D6A-A395-7EFBDA039625}" type="presOf" srcId="{D5E23A2F-7BB3-4189-9BF7-A0EF7378DCC7}" destId="{4CF23D8C-E08A-4047-BEB0-C8CEFC8FD2B0}" srcOrd="1" destOrd="0" presId="urn:microsoft.com/office/officeart/2009/3/layout/HorizontalOrganizationChart"/>
    <dgm:cxn modelId="{BF9D226B-A3B8-4158-8DBB-0DCF37B843A5}" srcId="{08C40FD8-2E53-4CE8-AAFC-C9C1967493A7}" destId="{E8D44092-4C97-4D24-9FA6-29EE89D90480}" srcOrd="0" destOrd="0" parTransId="{323C636E-DD49-4B77-BFB1-C10E4E6A32A2}" sibTransId="{1E982810-EA89-4B75-A832-6CC9EDD52276}"/>
    <dgm:cxn modelId="{B0C74273-9EA2-4EE7-BA1E-A62816C49FDD}" type="presOf" srcId="{D5E23A2F-7BB3-4189-9BF7-A0EF7378DCC7}" destId="{2BB526AB-9B11-42D8-8D93-6AC0E93141F8}" srcOrd="0" destOrd="0" presId="urn:microsoft.com/office/officeart/2009/3/layout/HorizontalOrganizationChart"/>
    <dgm:cxn modelId="{8A36B476-14EC-4D82-8464-D24510C701EC}" srcId="{08C40FD8-2E53-4CE8-AAFC-C9C1967493A7}" destId="{D0C8C948-1FFB-45F6-9BDB-381F4AC8C1C7}" srcOrd="2" destOrd="0" parTransId="{A84D4C3C-F600-4AEF-9A72-35D6E446A873}" sibTransId="{1387B386-BDB7-4298-9EC2-D405B62E7CD0}"/>
    <dgm:cxn modelId="{DA078C7B-B8A7-47AE-8ED2-D83B72F8F006}" type="presOf" srcId="{D0C8C948-1FFB-45F6-9BDB-381F4AC8C1C7}" destId="{71EBDCE8-B48F-4B2F-BDC9-D1726A2E0384}" srcOrd="0" destOrd="0" presId="urn:microsoft.com/office/officeart/2009/3/layout/HorizontalOrganizationChart"/>
    <dgm:cxn modelId="{6F5F578D-2DE0-42F3-81AB-12C59923784B}" type="presOf" srcId="{E8D44092-4C97-4D24-9FA6-29EE89D90480}" destId="{5EB424BB-FB34-424E-ABF5-1CBE46E13800}" srcOrd="0" destOrd="0" presId="urn:microsoft.com/office/officeart/2009/3/layout/HorizontalOrganizationChart"/>
    <dgm:cxn modelId="{73A84EB3-F379-4A48-97FA-F3AFE2FADA2C}" type="presOf" srcId="{08C40FD8-2E53-4CE8-AAFC-C9C1967493A7}" destId="{2A19B03F-0640-4ABB-8284-481389253E44}" srcOrd="0" destOrd="0" presId="urn:microsoft.com/office/officeart/2009/3/layout/HorizontalOrganizationChart"/>
    <dgm:cxn modelId="{E73765ED-B706-43EE-86A9-ACFD5592ACA8}" type="presOf" srcId="{E8D44092-4C97-4D24-9FA6-29EE89D90480}" destId="{33B8BBB0-E5FC-40A8-A991-1F7673BE1063}" srcOrd="1" destOrd="0" presId="urn:microsoft.com/office/officeart/2009/3/layout/HorizontalOrganizationChart"/>
    <dgm:cxn modelId="{F579D0F5-961B-4575-BE5C-E39036D46D15}" type="presOf" srcId="{D0C8C948-1FFB-45F6-9BDB-381F4AC8C1C7}" destId="{FC056C9B-C19A-48E7-B51B-57CBE5264537}" srcOrd="1" destOrd="0" presId="urn:microsoft.com/office/officeart/2009/3/layout/HorizontalOrganizationChart"/>
    <dgm:cxn modelId="{67FAC810-5C93-43A7-BDB8-857B73C252CD}" type="presParOf" srcId="{2A19B03F-0640-4ABB-8284-481389253E44}" destId="{73655862-A782-450C-9246-A2A6FCFA77AB}" srcOrd="0" destOrd="0" presId="urn:microsoft.com/office/officeart/2009/3/layout/HorizontalOrganizationChart"/>
    <dgm:cxn modelId="{20818D9F-27BB-45E7-8C57-5B3183A0A380}" type="presParOf" srcId="{73655862-A782-450C-9246-A2A6FCFA77AB}" destId="{94E4F069-C6D3-47D3-B21B-8883040444DC}" srcOrd="0" destOrd="0" presId="urn:microsoft.com/office/officeart/2009/3/layout/HorizontalOrganizationChart"/>
    <dgm:cxn modelId="{189385EA-98B3-4873-B86C-802C4789DA2F}" type="presParOf" srcId="{94E4F069-C6D3-47D3-B21B-8883040444DC}" destId="{5EB424BB-FB34-424E-ABF5-1CBE46E13800}" srcOrd="0" destOrd="0" presId="urn:microsoft.com/office/officeart/2009/3/layout/HorizontalOrganizationChart"/>
    <dgm:cxn modelId="{10901B93-0265-4379-B01B-DB2845B61362}" type="presParOf" srcId="{94E4F069-C6D3-47D3-B21B-8883040444DC}" destId="{33B8BBB0-E5FC-40A8-A991-1F7673BE1063}" srcOrd="1" destOrd="0" presId="urn:microsoft.com/office/officeart/2009/3/layout/HorizontalOrganizationChart"/>
    <dgm:cxn modelId="{E81895CA-2955-4216-9464-1BD44D3AAF2F}" type="presParOf" srcId="{73655862-A782-450C-9246-A2A6FCFA77AB}" destId="{CFCDF3D0-7347-4D9F-9D7F-F6C9AFE4E499}" srcOrd="1" destOrd="0" presId="urn:microsoft.com/office/officeart/2009/3/layout/HorizontalOrganizationChart"/>
    <dgm:cxn modelId="{1F0958FF-643F-4D4D-BB5E-322DA5F7E142}" type="presParOf" srcId="{73655862-A782-450C-9246-A2A6FCFA77AB}" destId="{95CB76E3-2530-422C-89CD-4B9597BABA7B}" srcOrd="2" destOrd="0" presId="urn:microsoft.com/office/officeart/2009/3/layout/HorizontalOrganizationChart"/>
    <dgm:cxn modelId="{67FA12F5-0CD8-43C2-B37B-8DA9821AD6E3}" type="presParOf" srcId="{2A19B03F-0640-4ABB-8284-481389253E44}" destId="{62C79C55-6BAC-494C-A503-5760035A3CA9}" srcOrd="1" destOrd="0" presId="urn:microsoft.com/office/officeart/2009/3/layout/HorizontalOrganizationChart"/>
    <dgm:cxn modelId="{03E62B7E-7C9C-4C21-901B-0CEC7E11870E}" type="presParOf" srcId="{62C79C55-6BAC-494C-A503-5760035A3CA9}" destId="{5601D2BD-458D-492A-AB88-79130210C551}" srcOrd="0" destOrd="0" presId="urn:microsoft.com/office/officeart/2009/3/layout/HorizontalOrganizationChart"/>
    <dgm:cxn modelId="{5E22F0BF-7213-4C9C-994B-F77EE294C30A}" type="presParOf" srcId="{5601D2BD-458D-492A-AB88-79130210C551}" destId="{2BB526AB-9B11-42D8-8D93-6AC0E93141F8}" srcOrd="0" destOrd="0" presId="urn:microsoft.com/office/officeart/2009/3/layout/HorizontalOrganizationChart"/>
    <dgm:cxn modelId="{4B59964D-B613-4484-8387-DEE957AB0B45}" type="presParOf" srcId="{5601D2BD-458D-492A-AB88-79130210C551}" destId="{4CF23D8C-E08A-4047-BEB0-C8CEFC8FD2B0}" srcOrd="1" destOrd="0" presId="urn:microsoft.com/office/officeart/2009/3/layout/HorizontalOrganizationChart"/>
    <dgm:cxn modelId="{5F10AA86-D47B-40FE-A4B3-7AA6FEEF0498}" type="presParOf" srcId="{62C79C55-6BAC-494C-A503-5760035A3CA9}" destId="{20F9EB64-96CB-489E-B146-CF15FEE7740A}" srcOrd="1" destOrd="0" presId="urn:microsoft.com/office/officeart/2009/3/layout/HorizontalOrganizationChart"/>
    <dgm:cxn modelId="{FC8DC6CB-EA0B-4DC9-8680-75F980FB798B}" type="presParOf" srcId="{62C79C55-6BAC-494C-A503-5760035A3CA9}" destId="{0FC4C284-D949-4336-ABD9-253C58A85417}" srcOrd="2" destOrd="0" presId="urn:microsoft.com/office/officeart/2009/3/layout/HorizontalOrganizationChart"/>
    <dgm:cxn modelId="{C950DF35-E4EE-4C91-B772-27F669170CB2}" type="presParOf" srcId="{2A19B03F-0640-4ABB-8284-481389253E44}" destId="{C3B55717-A967-4CCF-9807-CD036A988748}" srcOrd="2" destOrd="0" presId="urn:microsoft.com/office/officeart/2009/3/layout/HorizontalOrganizationChart"/>
    <dgm:cxn modelId="{7DE2009B-4DEF-462E-A1A3-FA958DED055D}" type="presParOf" srcId="{C3B55717-A967-4CCF-9807-CD036A988748}" destId="{187861FF-00B5-40DE-9632-5A6331E510D0}" srcOrd="0" destOrd="0" presId="urn:microsoft.com/office/officeart/2009/3/layout/HorizontalOrganizationChart"/>
    <dgm:cxn modelId="{3BB264F6-ECAA-4ECF-AADC-12050F10DAD3}" type="presParOf" srcId="{187861FF-00B5-40DE-9632-5A6331E510D0}" destId="{71EBDCE8-B48F-4B2F-BDC9-D1726A2E0384}" srcOrd="0" destOrd="0" presId="urn:microsoft.com/office/officeart/2009/3/layout/HorizontalOrganizationChart"/>
    <dgm:cxn modelId="{48C192CE-DEEF-42AF-9EA1-A5235798C08B}" type="presParOf" srcId="{187861FF-00B5-40DE-9632-5A6331E510D0}" destId="{FC056C9B-C19A-48E7-B51B-57CBE5264537}" srcOrd="1" destOrd="0" presId="urn:microsoft.com/office/officeart/2009/3/layout/HorizontalOrganizationChart"/>
    <dgm:cxn modelId="{4194B74F-10BA-4CCC-9D73-F2F10E078E4B}" type="presParOf" srcId="{C3B55717-A967-4CCF-9807-CD036A988748}" destId="{D9D1A47A-4068-401F-925B-71AF5D0EEE18}" srcOrd="1" destOrd="0" presId="urn:microsoft.com/office/officeart/2009/3/layout/HorizontalOrganizationChart"/>
    <dgm:cxn modelId="{DFFCD85D-09F9-4313-88E0-5174C9480587}" type="presParOf" srcId="{C3B55717-A967-4CCF-9807-CD036A988748}" destId="{B8D9838E-8EBC-4D7B-BBED-150030DE8DB8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B424BB-FB34-424E-ABF5-1CBE46E13800}">
      <dsp:nvSpPr>
        <dsp:cNvPr id="0" name=""/>
        <dsp:cNvSpPr/>
      </dsp:nvSpPr>
      <dsp:spPr>
        <a:xfrm>
          <a:off x="732303" y="1672"/>
          <a:ext cx="5048997" cy="15399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Deputy Superintendent</a:t>
          </a:r>
        </a:p>
      </dsp:txBody>
      <dsp:txXfrm>
        <a:off x="732303" y="1672"/>
        <a:ext cx="5048997" cy="1539944"/>
      </dsp:txXfrm>
    </dsp:sp>
    <dsp:sp modelId="{2BB526AB-9B11-42D8-8D93-6AC0E93141F8}">
      <dsp:nvSpPr>
        <dsp:cNvPr id="0" name=""/>
        <dsp:cNvSpPr/>
      </dsp:nvSpPr>
      <dsp:spPr>
        <a:xfrm>
          <a:off x="732303" y="2172740"/>
          <a:ext cx="5048997" cy="15399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Center for Teaching and Learning</a:t>
          </a:r>
        </a:p>
      </dsp:txBody>
      <dsp:txXfrm>
        <a:off x="732303" y="2172740"/>
        <a:ext cx="5048997" cy="1539944"/>
      </dsp:txXfrm>
    </dsp:sp>
    <dsp:sp modelId="{71EBDCE8-B48F-4B2F-BDC9-D1726A2E0384}">
      <dsp:nvSpPr>
        <dsp:cNvPr id="0" name=""/>
        <dsp:cNvSpPr/>
      </dsp:nvSpPr>
      <dsp:spPr>
        <a:xfrm>
          <a:off x="732303" y="4343809"/>
          <a:ext cx="5048997" cy="153994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1115" tIns="31115" rIns="31115" bIns="31115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900" kern="1200"/>
            <a:t>ISBE</a:t>
          </a:r>
        </a:p>
      </dsp:txBody>
      <dsp:txXfrm>
        <a:off x="732303" y="4343809"/>
        <a:ext cx="5048997" cy="1539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7B1ED-A5D5-4337-8EB2-E04B37B241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4E90A-3073-4A29-A2D8-385A382738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14C998-9EAF-4B44-91D3-AA40552541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924E35-DFAE-42C3-9F14-16F7E1BBA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1E2FA-EE04-4C80-AA9F-7FE8E48B0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23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9512F-5BB0-49EC-BF51-DDB459B81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1EC17-A5AD-4303-A169-01153B9EE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E6BC7C-68B1-4DB1-A959-4EEAEA492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655FB-F8A0-466B-830F-80C871FE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9E3B63-137A-4441-9119-2A41E2FAA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03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B7611D-D913-4E86-A00F-67A52B8D99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4AB6EC-DA9B-4A76-A48B-FE80850F6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502CA-27D5-4266-BCC1-14048DBBF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9CA73-D771-4D06-ABBA-D7544EBD7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6D27-889E-4B91-A438-9E3449590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16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E7A0D-34C4-4E49-9B6D-63B12A457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91D58-7601-4C9A-A048-1C7E38843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1316-8460-467B-985C-7953FFA9A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3274A-629D-43DC-BD90-93B22ED1D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687E5-327B-4214-8CBC-6E93A9582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11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78B72-9184-494F-A961-E1C897537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809857-FFDA-42B2-9994-E1FD529C97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1A5826-98FC-4D6D-9869-D5C7CEFA8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374F1-4B8B-4DCC-9703-40ADF0D65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5462D-6110-4C29-8937-88249C180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828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6FDFB-7A52-4275-82F3-AFB0AD01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59E469-BA95-45FD-909C-4EEDB020B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90E0C8-60DE-44D4-830F-8E4730829E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3150C3-C837-48B8-82AB-718FB5167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0A1C33-2A12-4F2B-A174-A27E307D6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7B73D9-0A34-4803-B191-1A291DA7C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8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D99C-C576-4030-8D7D-F54DD9BB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E03089-2603-4D6D-919F-5C161FDF0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6A89B7-96D2-42D4-A000-832E5A9609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0E4A75-7BC4-4C83-AEE1-2904F51AB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D2A706-B5EA-4F8D-AF71-A8BAE4C753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6CF80-A043-4802-8154-6259975F6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56B877-162E-4DB7-9306-C961AFC3D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293C39-1544-4192-953C-6294CFC74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03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DF9FD-454B-4300-85E5-82B82EB49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E2A0E8-2C0A-4BD6-94D5-964ABB28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AF6FCC-6AFE-4D46-A2E3-6A4CF4E8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08AA3D-D857-4AA0-A81D-DF024DC8B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08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91E5B2E-C905-4640-9C6C-61EA20228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EE134C-586D-4BC5-BA6A-510BE30AB6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671A2C-18AF-40DF-816D-FC0AB1F8C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67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36C732-1F98-43A2-9290-9BD14A235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73E0A-C30A-4987-B23A-5F01ED368E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C6AE3-FBD9-497D-B812-A2430A8859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50A6E-6DB4-48CE-A910-D44CFBD2C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422D48-5193-4723-918C-E7DDA4865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BF2AF2-7409-4E9A-9450-50FA005A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98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6A11F-1CAA-4C70-8B2B-7A2173F3D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BCE5FBA-0C08-4E66-A2D7-4EDFEDC31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45BC37-9AD7-42BE-9CDB-5C7B7D068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D30DD5-4646-40B8-9F48-C5FB7AA97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50D87-D3BF-459A-B620-B3D9A45A7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D98B4C-218F-4701-B9A4-39EED0D10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39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FC1993-890A-4F24-A223-DB04335ED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D940B-B5DF-44EE-B763-6ACBF8AEF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447AAE-5F3A-4162-8665-E7700E1F7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C8EF70-9AAE-4B68-85B6-C627D4807BDF}" type="datetimeFigureOut">
              <a:rPr lang="en-US" smtClean="0"/>
              <a:t>11/2/2018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6E345-4A9B-4ADB-AFB4-D1FE180B8D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B7602-8D37-486C-B09F-2EAD393F76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253D3-5C0A-4E8D-A9B4-3123A8F8DC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4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01FAA-F78C-4E51-ACA4-88B84751EB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IACTE </a:t>
            </a:r>
            <a:br>
              <a:rPr lang="en-US" dirty="0"/>
            </a:br>
            <a:r>
              <a:rPr lang="en-US" dirty="0"/>
              <a:t>Fall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B46BAF-77D5-429D-BA1F-D477FD4BE2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9, 2018</a:t>
            </a:r>
          </a:p>
          <a:p>
            <a:r>
              <a:rPr lang="en-US" dirty="0"/>
              <a:t>Alumni Hall</a:t>
            </a:r>
          </a:p>
        </p:txBody>
      </p:sp>
    </p:spTree>
    <p:extLst>
      <p:ext uri="{BB962C8B-B14F-4D97-AF65-F5344CB8AC3E}">
        <p14:creationId xmlns:p14="http://schemas.microsoft.com/office/powerpoint/2010/main" val="1249377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787D4-F72E-4C5D-A256-F5C9E909F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9C957-4B36-4184-9D4D-6E557707D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36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B092BC-2D44-4053-AE12-0FCA020C8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Jason Helfer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6BD8C6BB-1399-4230-90D2-CE2CFBF5B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098981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0357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89C41B-037F-4BA2-8DC7-1642D8AB7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D7029A-8D93-4415-AF68-C26284CCE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85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5601" y="0"/>
            <a:ext cx="11480494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41A34D3-9740-49AB-815B-B7490CE67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9226" y="826680"/>
            <a:ext cx="9833548" cy="1325563"/>
          </a:xfrm>
        </p:spPr>
        <p:txBody>
          <a:bodyPr>
            <a:normAutofit/>
          </a:bodyPr>
          <a:lstStyle/>
          <a:p>
            <a:pPr algn="ctr"/>
            <a:r>
              <a:rPr lang="en-US" sz="4000">
                <a:solidFill>
                  <a:srgbClr val="FFFFFF"/>
                </a:solidFill>
              </a:rPr>
              <a:t>Sanford Inspire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FDCEA-7485-409F-A039-15D45DBE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92970"/>
            <a:ext cx="9833548" cy="2693976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928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608211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1998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A7421F-6DAA-4056-80CE-E08C3DFEB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2053641"/>
            <a:ext cx="3669161" cy="276009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IACTE Business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2BED2-6F38-4C67-A8D7-CDC7D2B8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574" y="801866"/>
            <a:ext cx="5306084" cy="5230634"/>
          </a:xfrm>
        </p:spPr>
        <p:txBody>
          <a:bodyPr anchor="ctr">
            <a:norm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Approval of reports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Treasurer – Kelly Brown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Secretary – Tracy Spesia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Licensure – Brenda Clevenger, Gretchen Fricke</a:t>
            </a:r>
          </a:p>
          <a:p>
            <a:pPr lvl="1"/>
            <a:r>
              <a:rPr lang="en-US">
                <a:solidFill>
                  <a:srgbClr val="000000"/>
                </a:solidFill>
              </a:rPr>
              <a:t>Government Relations – Kathy Taylor, Christy Borders</a:t>
            </a:r>
          </a:p>
          <a:p>
            <a:r>
              <a:rPr lang="en-US" sz="2400">
                <a:solidFill>
                  <a:srgbClr val="000000"/>
                </a:solidFill>
              </a:rPr>
              <a:t>Spring Meeting and Day at the Statehouse – April 8-9, 2019</a:t>
            </a:r>
          </a:p>
          <a:p>
            <a:r>
              <a:rPr lang="en-US" sz="2400">
                <a:solidFill>
                  <a:srgbClr val="000000"/>
                </a:solidFill>
              </a:rPr>
              <a:t>Legislative Network</a:t>
            </a:r>
          </a:p>
          <a:p>
            <a:r>
              <a:rPr lang="en-US" sz="2400">
                <a:solidFill>
                  <a:srgbClr val="000000"/>
                </a:solidFill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40939621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7A3C-C2DF-4ECF-A221-869011E1F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Illinois Board of 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5505B9-794B-4743-A6F8-A89988A965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Sophia Gehlhausen Anderson</a:t>
            </a:r>
          </a:p>
          <a:p>
            <a:r>
              <a:rPr lang="en-US" dirty="0"/>
              <a:t>Assistant Director for Academic Affairs</a:t>
            </a:r>
          </a:p>
        </p:txBody>
      </p:sp>
    </p:spTree>
    <p:extLst>
      <p:ext uri="{BB962C8B-B14F-4D97-AF65-F5344CB8AC3E}">
        <p14:creationId xmlns:p14="http://schemas.microsoft.com/office/powerpoint/2010/main" val="3552296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126823-4DD0-4516-B161-741832F7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4DF06-64A9-4A1C-863D-554C52372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55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DA7DC-B3C8-4E15-855F-10FE6A4E2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Wrap-up</a:t>
            </a:r>
          </a:p>
        </p:txBody>
      </p:sp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BC37FCF7-3269-49CD-9FEB-E07FE3FF2099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508" r="2508"/>
          <a:stretch>
            <a:fillRect/>
          </a:stretch>
        </p:blipFill>
        <p:spPr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EA252-290E-44CC-BFDA-C21EFABDC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3200" b="1" dirty="0"/>
              <a:t>Spring Conference</a:t>
            </a:r>
          </a:p>
          <a:p>
            <a:r>
              <a:rPr lang="en-US" sz="3200" dirty="0"/>
              <a:t>And</a:t>
            </a:r>
          </a:p>
          <a:p>
            <a:r>
              <a:rPr lang="en-US" sz="3200" b="1" dirty="0"/>
              <a:t>Day at the Statehouse</a:t>
            </a:r>
          </a:p>
          <a:p>
            <a:r>
              <a:rPr lang="en-US" sz="3200" dirty="0"/>
              <a:t>April 9-10, 2019</a:t>
            </a:r>
          </a:p>
          <a:p>
            <a:r>
              <a:rPr lang="en-US" sz="3200" dirty="0"/>
              <a:t>Springfield</a:t>
            </a:r>
          </a:p>
        </p:txBody>
      </p:sp>
    </p:spTree>
    <p:extLst>
      <p:ext uri="{BB962C8B-B14F-4D97-AF65-F5344CB8AC3E}">
        <p14:creationId xmlns:p14="http://schemas.microsoft.com/office/powerpoint/2010/main" val="429393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68DE714-A5B4-401E-9440-03BA3D954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9/24/18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9C5B957-DC7B-4593-A346-D8CB88B8B9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7714" y="454012"/>
            <a:ext cx="3810000" cy="5978402"/>
          </a:xfrm>
        </p:spPr>
      </p:pic>
    </p:spTree>
    <p:extLst>
      <p:ext uri="{BB962C8B-B14F-4D97-AF65-F5344CB8AC3E}">
        <p14:creationId xmlns:p14="http://schemas.microsoft.com/office/powerpoint/2010/main" val="1651886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E4AB3-90C6-4BAE-A511-B67EDFC18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75D8D6A-B42E-4672-AC3F-B569F9AD08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800095" y="1323039"/>
            <a:ext cx="5881686" cy="4411265"/>
          </a:xfrm>
        </p:spPr>
      </p:pic>
    </p:spTree>
    <p:extLst>
      <p:ext uri="{BB962C8B-B14F-4D97-AF65-F5344CB8AC3E}">
        <p14:creationId xmlns:p14="http://schemas.microsoft.com/office/powerpoint/2010/main" val="2440343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F6FD8-CAAE-4B9B-8849-86DE4FCEF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0667" y="2187743"/>
            <a:ext cx="5293449" cy="248251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Changing Landscape of Educator Preparation:  </a:t>
            </a:r>
            <a:br>
              <a:rPr lang="en-US" sz="38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800" i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The Essential Roles of Colleges of Education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FCB9BD-1B24-4B1F-BA1B-F3F5A1E51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370667" y="4670258"/>
            <a:ext cx="5293449" cy="1371405"/>
          </a:xfrm>
        </p:spPr>
        <p:txBody>
          <a:bodyPr vert="horz" lIns="91440" tIns="45720" rIns="91440" bIns="45720" rtlCol="0">
            <a:normAutofit/>
          </a:bodyPr>
          <a:lstStyle/>
          <a:p>
            <a:endParaRPr lang="en-US" sz="2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" name="Graphic 7" descr="Books">
            <a:extLst>
              <a:ext uri="{FF2B5EF4-FFF2-40B4-BE49-F238E27FC236}">
                <a16:creationId xmlns:a16="http://schemas.microsoft.com/office/drawing/2014/main" id="{D0406B45-380F-4926-92A0-1C29E8F2C7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1" y="2743201"/>
            <a:ext cx="1371600" cy="1371600"/>
          </a:xfrm>
          <a:prstGeom prst="rect">
            <a:avLst/>
          </a:pr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0CE8948B-8970-47C0-8DEA-650B884DF5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41431" y="816337"/>
            <a:ext cx="5225327" cy="522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695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C09A6-D10E-4C53-947E-2158FACAE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 --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14044D-DA9B-45C6-B998-96AB2DBF8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Deb Koolbeck and Todd Price</a:t>
            </a:r>
          </a:p>
          <a:p>
            <a:pPr lvl="1"/>
            <a:r>
              <a:rPr lang="en-US" sz="2800" dirty="0"/>
              <a:t>The National Terrain</a:t>
            </a:r>
          </a:p>
          <a:p>
            <a:r>
              <a:rPr lang="en-US" dirty="0"/>
              <a:t>MJS and Associates</a:t>
            </a:r>
          </a:p>
          <a:p>
            <a:pPr lvl="1"/>
            <a:r>
              <a:rPr lang="en-US" sz="2800" dirty="0"/>
              <a:t>The State View</a:t>
            </a:r>
          </a:p>
          <a:p>
            <a:r>
              <a:rPr lang="en-US" dirty="0"/>
              <a:t>Jason Helfer</a:t>
            </a:r>
          </a:p>
          <a:p>
            <a:pPr lvl="1"/>
            <a:r>
              <a:rPr lang="en-US" sz="2800" dirty="0"/>
              <a:t>ISBE Update</a:t>
            </a:r>
          </a:p>
          <a:p>
            <a:r>
              <a:rPr lang="en-US" dirty="0"/>
              <a:t>Lunch with Sanford Inspire</a:t>
            </a:r>
          </a:p>
        </p:txBody>
      </p:sp>
    </p:spTree>
    <p:extLst>
      <p:ext uri="{BB962C8B-B14F-4D97-AF65-F5344CB8AC3E}">
        <p14:creationId xmlns:p14="http://schemas.microsoft.com/office/powerpoint/2010/main" val="4153597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F59F3-1D3D-47E9-8D2D-09EE26D47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 -- Afternoon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B1D18-BD89-4F3F-86B3-1DBAD1F9C5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IACTE Business Meeting</a:t>
            </a:r>
          </a:p>
          <a:p>
            <a:r>
              <a:rPr lang="en-US" dirty="0"/>
              <a:t>IBHE Update</a:t>
            </a:r>
          </a:p>
          <a:p>
            <a:pPr lvl="1"/>
            <a:r>
              <a:rPr lang="en-US" sz="2800" dirty="0"/>
              <a:t>Sophia Gehlhausen Anderson</a:t>
            </a:r>
          </a:p>
          <a:p>
            <a:r>
              <a:rPr lang="en-US" dirty="0"/>
              <a:t>So what?</a:t>
            </a:r>
          </a:p>
          <a:p>
            <a:pPr lvl="1"/>
            <a:r>
              <a:rPr lang="en-US" sz="2800" dirty="0"/>
              <a:t>Working together to identify next steps</a:t>
            </a:r>
          </a:p>
          <a:p>
            <a:r>
              <a:rPr lang="en-US" dirty="0"/>
              <a:t>Wrap-up and Adjournment</a:t>
            </a:r>
          </a:p>
        </p:txBody>
      </p:sp>
    </p:spTree>
    <p:extLst>
      <p:ext uri="{BB962C8B-B14F-4D97-AF65-F5344CB8AC3E}">
        <p14:creationId xmlns:p14="http://schemas.microsoft.com/office/powerpoint/2010/main" val="1937625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A3DC40-9902-4942-90A3-E00128DC8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 </a:t>
            </a:r>
            <a:r>
              <a:rPr lang="en-US" dirty="0" err="1"/>
              <a:t>Koolbeck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FC7A1-4CCC-4EF9-8B8B-0FE8C867A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Senior Director, Government Relations</a:t>
            </a:r>
          </a:p>
          <a:p>
            <a:r>
              <a:rPr lang="en-US" dirty="0"/>
              <a:t>AACTE</a:t>
            </a:r>
          </a:p>
          <a:p>
            <a:endParaRPr lang="en-US" sz="4400" dirty="0"/>
          </a:p>
          <a:p>
            <a:pPr marL="0" indent="0">
              <a:buNone/>
            </a:pPr>
            <a:r>
              <a:rPr lang="en-US" sz="4400" dirty="0"/>
              <a:t>Todd Price</a:t>
            </a:r>
          </a:p>
          <a:p>
            <a:r>
              <a:rPr lang="en-US" dirty="0"/>
              <a:t>Government Relations Liaison</a:t>
            </a:r>
          </a:p>
        </p:txBody>
      </p:sp>
    </p:spTree>
    <p:extLst>
      <p:ext uri="{BB962C8B-B14F-4D97-AF65-F5344CB8AC3E}">
        <p14:creationId xmlns:p14="http://schemas.microsoft.com/office/powerpoint/2010/main" val="3553006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80FBCF-A511-4AD2-8F6F-5BF05F303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5127031" cy="167660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400" dirty="0"/>
              <a:t>Todd’s influence in DC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2E00C6F-6133-466C-9D18-FC74EECEA4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0" y="2438400"/>
            <a:ext cx="5127029" cy="3785419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endParaRPr lang="en-US" sz="200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48367CD2-505B-40EF-B1C7-08D6BFC115EA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700"/>
          <a:stretch/>
        </p:blipFill>
        <p:spPr>
          <a:xfrm rot="5400000">
            <a:off x="5712305" y="378306"/>
            <a:ext cx="6858000" cy="610138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39802813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0AAF80-76E8-4F25-9722-7F34F80310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MJS Associates</a:t>
            </a:r>
          </a:p>
        </p:txBody>
      </p:sp>
    </p:spTree>
    <p:extLst>
      <p:ext uri="{BB962C8B-B14F-4D97-AF65-F5344CB8AC3E}">
        <p14:creationId xmlns:p14="http://schemas.microsoft.com/office/powerpoint/2010/main" val="754615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168</Words>
  <Application>Microsoft Office PowerPoint</Application>
  <PresentationFormat>Widescreen</PresentationFormat>
  <Paragraphs>55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IACTE  Fall Conference</vt:lpstr>
      <vt:lpstr>9/24/18</vt:lpstr>
      <vt:lpstr>PowerPoint Presentation</vt:lpstr>
      <vt:lpstr>The Changing Landscape of Educator Preparation:   The Essential Roles of Colleges of Education</vt:lpstr>
      <vt:lpstr>AGENDA -- Morning</vt:lpstr>
      <vt:lpstr>AGENDA -- Afternoon</vt:lpstr>
      <vt:lpstr>Deb Koolbeck</vt:lpstr>
      <vt:lpstr>Todd’s influence in DC</vt:lpstr>
      <vt:lpstr>MJS Associates</vt:lpstr>
      <vt:lpstr>PowerPoint Presentation</vt:lpstr>
      <vt:lpstr>Jason Helfer</vt:lpstr>
      <vt:lpstr>PowerPoint Presentation</vt:lpstr>
      <vt:lpstr>Sanford Inspire Presentation</vt:lpstr>
      <vt:lpstr>IACTE Business Meeting</vt:lpstr>
      <vt:lpstr>Illinois Board of Higher Education</vt:lpstr>
      <vt:lpstr>So what?</vt:lpstr>
      <vt:lpstr>Wrap-up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IACTE  Fall Conference</dc:title>
  <dc:creator>Nelson, Rebecca L</dc:creator>
  <cp:lastModifiedBy>Nelson, Rebecca L</cp:lastModifiedBy>
  <cp:revision>5</cp:revision>
  <dcterms:created xsi:type="dcterms:W3CDTF">2018-11-02T19:11:43Z</dcterms:created>
  <dcterms:modified xsi:type="dcterms:W3CDTF">2018-11-02T19:37:42Z</dcterms:modified>
</cp:coreProperties>
</file>