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75" r:id="rId3"/>
    <p:sldId id="278" r:id="rId4"/>
    <p:sldId id="324" r:id="rId5"/>
    <p:sldId id="325" r:id="rId6"/>
    <p:sldId id="329" r:id="rId7"/>
    <p:sldId id="326" r:id="rId8"/>
    <p:sldId id="327" r:id="rId9"/>
    <p:sldId id="328" r:id="rId10"/>
    <p:sldId id="288" r:id="rId11"/>
    <p:sldId id="298" r:id="rId12"/>
    <p:sldId id="317" r:id="rId13"/>
    <p:sldId id="284" r:id="rId14"/>
    <p:sldId id="286" r:id="rId15"/>
    <p:sldId id="304" r:id="rId16"/>
    <p:sldId id="290" r:id="rId17"/>
    <p:sldId id="283" r:id="rId18"/>
    <p:sldId id="305" r:id="rId19"/>
    <p:sldId id="280" r:id="rId20"/>
    <p:sldId id="301" r:id="rId21"/>
    <p:sldId id="291" r:id="rId22"/>
    <p:sldId id="292" r:id="rId23"/>
    <p:sldId id="316" r:id="rId24"/>
    <p:sldId id="285" r:id="rId25"/>
    <p:sldId id="311" r:id="rId26"/>
    <p:sldId id="303" r:id="rId27"/>
    <p:sldId id="314" r:id="rId28"/>
    <p:sldId id="302" r:id="rId29"/>
    <p:sldId id="287" r:id="rId30"/>
    <p:sldId id="300" r:id="rId31"/>
    <p:sldId id="293" r:id="rId32"/>
    <p:sldId id="297" r:id="rId33"/>
    <p:sldId id="294" r:id="rId34"/>
    <p:sldId id="295" r:id="rId35"/>
    <p:sldId id="296" r:id="rId36"/>
    <p:sldId id="307" r:id="rId37"/>
    <p:sldId id="310" r:id="rId38"/>
    <p:sldId id="309" r:id="rId39"/>
    <p:sldId id="313" r:id="rId40"/>
    <p:sldId id="312" r:id="rId41"/>
    <p:sldId id="315" r:id="rId42"/>
    <p:sldId id="279" r:id="rId43"/>
    <p:sldId id="281" r:id="rId44"/>
    <p:sldId id="28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78"/>
    <a:srgbClr val="0082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D2B105-66D8-462A-A2B3-20104B025768}" v="220" dt="2019-04-08T23:42:13.9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7" autoAdjust="0"/>
    <p:restoredTop sz="87928" autoAdjust="0"/>
  </p:normalViewPr>
  <p:slideViewPr>
    <p:cSldViewPr snapToGrid="0" snapToObjects="1">
      <p:cViewPr varScale="1">
        <p:scale>
          <a:sx n="75" d="100"/>
          <a:sy n="75" d="100"/>
        </p:scale>
        <p:origin x="8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Neubert" userId="87b3b598bd7054d0" providerId="LiveId" clId="{743B0230-A746-4BFA-806B-609222827B7E}"/>
    <pc:docChg chg="undo custSel addSld delSld modSld sldOrd">
      <pc:chgData name="Tim Neubert" userId="87b3b598bd7054d0" providerId="LiveId" clId="{743B0230-A746-4BFA-806B-609222827B7E}" dt="2019-04-08T23:42:13.915" v="2985"/>
      <pc:docMkLst>
        <pc:docMk/>
      </pc:docMkLst>
      <pc:sldChg chg="delSp modSp modNotesTx">
        <pc:chgData name="Tim Neubert" userId="87b3b598bd7054d0" providerId="LiveId" clId="{743B0230-A746-4BFA-806B-609222827B7E}" dt="2019-04-08T23:30:02.349" v="2851" actId="20577"/>
        <pc:sldMkLst>
          <pc:docMk/>
          <pc:sldMk cId="3960370043" sldId="256"/>
        </pc:sldMkLst>
        <pc:spChg chg="mod">
          <ac:chgData name="Tim Neubert" userId="87b3b598bd7054d0" providerId="LiveId" clId="{743B0230-A746-4BFA-806B-609222827B7E}" dt="2019-04-08T23:29:57.599" v="2850" actId="20577"/>
          <ac:spMkLst>
            <pc:docMk/>
            <pc:sldMk cId="3960370043" sldId="256"/>
            <ac:spMk id="2" creationId="{72B23363-3E1D-F04B-A9E8-3E3F47EBE341}"/>
          </ac:spMkLst>
        </pc:spChg>
        <pc:spChg chg="mod">
          <ac:chgData name="Tim Neubert" userId="87b3b598bd7054d0" providerId="LiveId" clId="{743B0230-A746-4BFA-806B-609222827B7E}" dt="2019-04-08T23:30:02.349" v="2851" actId="20577"/>
          <ac:spMkLst>
            <pc:docMk/>
            <pc:sldMk cId="3960370043" sldId="256"/>
            <ac:spMk id="3" creationId="{919ADCE0-5501-444F-A5D3-50A9672670F0}"/>
          </ac:spMkLst>
        </pc:spChg>
        <pc:picChg chg="del">
          <ac:chgData name="Tim Neubert" userId="87b3b598bd7054d0" providerId="LiveId" clId="{743B0230-A746-4BFA-806B-609222827B7E}" dt="2019-04-08T21:23:24.982" v="394" actId="478"/>
          <ac:picMkLst>
            <pc:docMk/>
            <pc:sldMk cId="3960370043" sldId="256"/>
            <ac:picMk id="8" creationId="{678B34F4-471C-44FB-B774-3CFE0AF71A00}"/>
          </ac:picMkLst>
        </pc:picChg>
      </pc:sldChg>
      <pc:sldChg chg="delSp modSp modTransition">
        <pc:chgData name="Tim Neubert" userId="87b3b598bd7054d0" providerId="LiveId" clId="{743B0230-A746-4BFA-806B-609222827B7E}" dt="2019-04-08T23:30:23.278" v="2852"/>
        <pc:sldMkLst>
          <pc:docMk/>
          <pc:sldMk cId="4106039611" sldId="275"/>
        </pc:sldMkLst>
        <pc:spChg chg="mod">
          <ac:chgData name="Tim Neubert" userId="87b3b598bd7054d0" providerId="LiveId" clId="{743B0230-A746-4BFA-806B-609222827B7E}" dt="2019-04-08T22:28:29.198" v="1181" actId="20577"/>
          <ac:spMkLst>
            <pc:docMk/>
            <pc:sldMk cId="4106039611" sldId="275"/>
            <ac:spMk id="8" creationId="{F2985228-2CFA-224B-A4B7-D48B075689C3}"/>
          </ac:spMkLst>
        </pc:spChg>
        <pc:spChg chg="mod">
          <ac:chgData name="Tim Neubert" userId="87b3b598bd7054d0" providerId="LiveId" clId="{743B0230-A746-4BFA-806B-609222827B7E}" dt="2019-04-08T22:30:17.484" v="1310" actId="6549"/>
          <ac:spMkLst>
            <pc:docMk/>
            <pc:sldMk cId="4106039611" sldId="275"/>
            <ac:spMk id="10" creationId="{D7AD886F-B247-764A-BBC7-50EDFD611391}"/>
          </ac:spMkLst>
        </pc:spChg>
        <pc:picChg chg="del">
          <ac:chgData name="Tim Neubert" userId="87b3b598bd7054d0" providerId="LiveId" clId="{743B0230-A746-4BFA-806B-609222827B7E}" dt="2019-04-08T21:23:26.993" v="395" actId="478"/>
          <ac:picMkLst>
            <pc:docMk/>
            <pc:sldMk cId="4106039611" sldId="275"/>
            <ac:picMk id="11" creationId="{E34392A3-04CA-4852-AEE6-B8C5EFD65329}"/>
          </ac:picMkLst>
        </pc:picChg>
      </pc:sldChg>
      <pc:sldChg chg="delSp modSp modNotesTx">
        <pc:chgData name="Tim Neubert" userId="87b3b598bd7054d0" providerId="LiveId" clId="{743B0230-A746-4BFA-806B-609222827B7E}" dt="2019-04-08T23:32:05.552" v="2979" actId="20577"/>
        <pc:sldMkLst>
          <pc:docMk/>
          <pc:sldMk cId="2359358823" sldId="278"/>
        </pc:sldMkLst>
        <pc:spChg chg="mod">
          <ac:chgData name="Tim Neubert" userId="87b3b598bd7054d0" providerId="LiveId" clId="{743B0230-A746-4BFA-806B-609222827B7E}" dt="2019-04-08T23:31:10.709" v="2894" actId="6549"/>
          <ac:spMkLst>
            <pc:docMk/>
            <pc:sldMk cId="2359358823" sldId="278"/>
            <ac:spMk id="10" creationId="{D7AD886F-B247-764A-BBC7-50EDFD611391}"/>
          </ac:spMkLst>
        </pc:spChg>
        <pc:picChg chg="del">
          <ac:chgData name="Tim Neubert" userId="87b3b598bd7054d0" providerId="LiveId" clId="{743B0230-A746-4BFA-806B-609222827B7E}" dt="2019-04-08T21:23:28.633" v="396" actId="478"/>
          <ac:picMkLst>
            <pc:docMk/>
            <pc:sldMk cId="2359358823" sldId="278"/>
            <ac:picMk id="11" creationId="{8330F5C5-C493-4C23-930D-CAA0907A7CC9}"/>
          </ac:picMkLst>
        </pc:picChg>
        <pc:picChg chg="mod">
          <ac:chgData name="Tim Neubert" userId="87b3b598bd7054d0" providerId="LiveId" clId="{743B0230-A746-4BFA-806B-609222827B7E}" dt="2019-04-08T22:23:46.517" v="845" actId="1076"/>
          <ac:picMkLst>
            <pc:docMk/>
            <pc:sldMk cId="2359358823" sldId="278"/>
            <ac:picMk id="2050" creationId="{42AE74BC-ED19-4B60-A2A9-C8E62B03FB39}"/>
          </ac:picMkLst>
        </pc:picChg>
      </pc:sldChg>
      <pc:sldChg chg="delSp">
        <pc:chgData name="Tim Neubert" userId="87b3b598bd7054d0" providerId="LiveId" clId="{743B0230-A746-4BFA-806B-609222827B7E}" dt="2019-04-08T21:23:48.354" v="406" actId="478"/>
        <pc:sldMkLst>
          <pc:docMk/>
          <pc:sldMk cId="539273338" sldId="280"/>
        </pc:sldMkLst>
        <pc:picChg chg="del">
          <ac:chgData name="Tim Neubert" userId="87b3b598bd7054d0" providerId="LiveId" clId="{743B0230-A746-4BFA-806B-609222827B7E}" dt="2019-04-08T21:23:48.354" v="406" actId="478"/>
          <ac:picMkLst>
            <pc:docMk/>
            <pc:sldMk cId="539273338" sldId="280"/>
            <ac:picMk id="9" creationId="{07653AB4-139E-4E35-8410-05D467789A55}"/>
          </ac:picMkLst>
        </pc:picChg>
      </pc:sldChg>
      <pc:sldChg chg="delSp">
        <pc:chgData name="Tim Neubert" userId="87b3b598bd7054d0" providerId="LiveId" clId="{743B0230-A746-4BFA-806B-609222827B7E}" dt="2019-04-08T21:23:45.529" v="404" actId="478"/>
        <pc:sldMkLst>
          <pc:docMk/>
          <pc:sldMk cId="3501941267" sldId="283"/>
        </pc:sldMkLst>
        <pc:picChg chg="del">
          <ac:chgData name="Tim Neubert" userId="87b3b598bd7054d0" providerId="LiveId" clId="{743B0230-A746-4BFA-806B-609222827B7E}" dt="2019-04-08T21:23:45.529" v="404" actId="478"/>
          <ac:picMkLst>
            <pc:docMk/>
            <pc:sldMk cId="3501941267" sldId="283"/>
            <ac:picMk id="9" creationId="{853A52E3-4DFA-4EAB-B7C2-07A345FB0A98}"/>
          </ac:picMkLst>
        </pc:picChg>
      </pc:sldChg>
      <pc:sldChg chg="delSp">
        <pc:chgData name="Tim Neubert" userId="87b3b598bd7054d0" providerId="LiveId" clId="{743B0230-A746-4BFA-806B-609222827B7E}" dt="2019-04-08T21:23:39.715" v="400" actId="478"/>
        <pc:sldMkLst>
          <pc:docMk/>
          <pc:sldMk cId="3095125706" sldId="284"/>
        </pc:sldMkLst>
        <pc:picChg chg="del">
          <ac:chgData name="Tim Neubert" userId="87b3b598bd7054d0" providerId="LiveId" clId="{743B0230-A746-4BFA-806B-609222827B7E}" dt="2019-04-08T21:23:39.715" v="400" actId="478"/>
          <ac:picMkLst>
            <pc:docMk/>
            <pc:sldMk cId="3095125706" sldId="284"/>
            <ac:picMk id="9" creationId="{72D7AE98-4999-4562-B96C-E82F755392A4}"/>
          </ac:picMkLst>
        </pc:picChg>
      </pc:sldChg>
      <pc:sldChg chg="delSp">
        <pc:chgData name="Tim Neubert" userId="87b3b598bd7054d0" providerId="LiveId" clId="{743B0230-A746-4BFA-806B-609222827B7E}" dt="2019-04-08T21:23:55.260" v="411" actId="478"/>
        <pc:sldMkLst>
          <pc:docMk/>
          <pc:sldMk cId="3606923202" sldId="285"/>
        </pc:sldMkLst>
        <pc:picChg chg="del">
          <ac:chgData name="Tim Neubert" userId="87b3b598bd7054d0" providerId="LiveId" clId="{743B0230-A746-4BFA-806B-609222827B7E}" dt="2019-04-08T21:23:55.260" v="411" actId="478"/>
          <ac:picMkLst>
            <pc:docMk/>
            <pc:sldMk cId="3606923202" sldId="285"/>
            <ac:picMk id="9" creationId="{EB46BD58-CE9E-4BD6-8A70-BEEEB30CF40D}"/>
          </ac:picMkLst>
        </pc:picChg>
      </pc:sldChg>
      <pc:sldChg chg="delSp">
        <pc:chgData name="Tim Neubert" userId="87b3b598bd7054d0" providerId="LiveId" clId="{743B0230-A746-4BFA-806B-609222827B7E}" dt="2019-04-08T21:23:41.250" v="401" actId="478"/>
        <pc:sldMkLst>
          <pc:docMk/>
          <pc:sldMk cId="1168662101" sldId="286"/>
        </pc:sldMkLst>
        <pc:picChg chg="del">
          <ac:chgData name="Tim Neubert" userId="87b3b598bd7054d0" providerId="LiveId" clId="{743B0230-A746-4BFA-806B-609222827B7E}" dt="2019-04-08T21:23:41.250" v="401" actId="478"/>
          <ac:picMkLst>
            <pc:docMk/>
            <pc:sldMk cId="1168662101" sldId="286"/>
            <ac:picMk id="17" creationId="{27A6159C-163A-47CD-AD9F-31032BABB35C}"/>
          </ac:picMkLst>
        </pc:picChg>
      </pc:sldChg>
      <pc:sldChg chg="delSp">
        <pc:chgData name="Tim Neubert" userId="87b3b598bd7054d0" providerId="LiveId" clId="{743B0230-A746-4BFA-806B-609222827B7E}" dt="2019-04-08T21:24:01.714" v="416" actId="478"/>
        <pc:sldMkLst>
          <pc:docMk/>
          <pc:sldMk cId="2857136695" sldId="287"/>
        </pc:sldMkLst>
        <pc:picChg chg="del">
          <ac:chgData name="Tim Neubert" userId="87b3b598bd7054d0" providerId="LiveId" clId="{743B0230-A746-4BFA-806B-609222827B7E}" dt="2019-04-08T21:24:01.714" v="416" actId="478"/>
          <ac:picMkLst>
            <pc:docMk/>
            <pc:sldMk cId="2857136695" sldId="287"/>
            <ac:picMk id="10" creationId="{F228FD43-5624-47E2-B0C3-FA6346DDC9C9}"/>
          </ac:picMkLst>
        </pc:picChg>
      </pc:sldChg>
      <pc:sldChg chg="delSp modSp">
        <pc:chgData name="Tim Neubert" userId="87b3b598bd7054d0" providerId="LiveId" clId="{743B0230-A746-4BFA-806B-609222827B7E}" dt="2019-04-08T22:27:46.629" v="1174" actId="20577"/>
        <pc:sldMkLst>
          <pc:docMk/>
          <pc:sldMk cId="1467208159" sldId="288"/>
        </pc:sldMkLst>
        <pc:spChg chg="mod">
          <ac:chgData name="Tim Neubert" userId="87b3b598bd7054d0" providerId="LiveId" clId="{743B0230-A746-4BFA-806B-609222827B7E}" dt="2019-04-08T22:27:46.629" v="1174" actId="20577"/>
          <ac:spMkLst>
            <pc:docMk/>
            <pc:sldMk cId="1467208159" sldId="288"/>
            <ac:spMk id="10" creationId="{D7AD886F-B247-764A-BBC7-50EDFD611391}"/>
          </ac:spMkLst>
        </pc:spChg>
        <pc:picChg chg="del">
          <ac:chgData name="Tim Neubert" userId="87b3b598bd7054d0" providerId="LiveId" clId="{743B0230-A746-4BFA-806B-609222827B7E}" dt="2019-04-08T21:23:30.658" v="397" actId="478"/>
          <ac:picMkLst>
            <pc:docMk/>
            <pc:sldMk cId="1467208159" sldId="288"/>
            <ac:picMk id="9" creationId="{DBE60A0C-BA33-4B87-970E-5D666F0D0AE4}"/>
          </ac:picMkLst>
        </pc:picChg>
      </pc:sldChg>
      <pc:sldChg chg="delSp">
        <pc:chgData name="Tim Neubert" userId="87b3b598bd7054d0" providerId="LiveId" clId="{743B0230-A746-4BFA-806B-609222827B7E}" dt="2019-04-08T21:23:44.057" v="403" actId="478"/>
        <pc:sldMkLst>
          <pc:docMk/>
          <pc:sldMk cId="3807019245" sldId="290"/>
        </pc:sldMkLst>
        <pc:picChg chg="del">
          <ac:chgData name="Tim Neubert" userId="87b3b598bd7054d0" providerId="LiveId" clId="{743B0230-A746-4BFA-806B-609222827B7E}" dt="2019-04-08T21:23:44.057" v="403" actId="478"/>
          <ac:picMkLst>
            <pc:docMk/>
            <pc:sldMk cId="3807019245" sldId="290"/>
            <ac:picMk id="11" creationId="{B732BE08-85AC-42FF-A1C5-EF554CED650B}"/>
          </ac:picMkLst>
        </pc:picChg>
      </pc:sldChg>
      <pc:sldChg chg="delSp modTransition">
        <pc:chgData name="Tim Neubert" userId="87b3b598bd7054d0" providerId="LiveId" clId="{743B0230-A746-4BFA-806B-609222827B7E}" dt="2019-04-08T22:28:09.915" v="1178"/>
        <pc:sldMkLst>
          <pc:docMk/>
          <pc:sldMk cId="1571379545" sldId="291"/>
        </pc:sldMkLst>
        <pc:picChg chg="del">
          <ac:chgData name="Tim Neubert" userId="87b3b598bd7054d0" providerId="LiveId" clId="{743B0230-A746-4BFA-806B-609222827B7E}" dt="2019-04-08T21:23:51.129" v="408" actId="478"/>
          <ac:picMkLst>
            <pc:docMk/>
            <pc:sldMk cId="1571379545" sldId="291"/>
            <ac:picMk id="9" creationId="{A6136751-9B09-49B2-A5DF-46ED2E03B4D7}"/>
          </ac:picMkLst>
        </pc:picChg>
      </pc:sldChg>
      <pc:sldChg chg="delSp modTransition">
        <pc:chgData name="Tim Neubert" userId="87b3b598bd7054d0" providerId="LiveId" clId="{743B0230-A746-4BFA-806B-609222827B7E}" dt="2019-04-08T22:28:09.915" v="1178"/>
        <pc:sldMkLst>
          <pc:docMk/>
          <pc:sldMk cId="1584084360" sldId="292"/>
        </pc:sldMkLst>
        <pc:picChg chg="del">
          <ac:chgData name="Tim Neubert" userId="87b3b598bd7054d0" providerId="LiveId" clId="{743B0230-A746-4BFA-806B-609222827B7E}" dt="2019-04-08T21:23:52.480" v="409" actId="478"/>
          <ac:picMkLst>
            <pc:docMk/>
            <pc:sldMk cId="1584084360" sldId="292"/>
            <ac:picMk id="9" creationId="{985F0CDB-F90F-42EA-8AA6-37F643384C00}"/>
          </ac:picMkLst>
        </pc:picChg>
      </pc:sldChg>
      <pc:sldChg chg="delSp modSp">
        <pc:chgData name="Tim Neubert" userId="87b3b598bd7054d0" providerId="LiveId" clId="{743B0230-A746-4BFA-806B-609222827B7E}" dt="2019-04-08T21:24:06.419" v="419" actId="478"/>
        <pc:sldMkLst>
          <pc:docMk/>
          <pc:sldMk cId="1830673554" sldId="293"/>
        </pc:sldMkLst>
        <pc:picChg chg="del mod">
          <ac:chgData name="Tim Neubert" userId="87b3b598bd7054d0" providerId="LiveId" clId="{743B0230-A746-4BFA-806B-609222827B7E}" dt="2019-04-08T21:24:06.419" v="419" actId="478"/>
          <ac:picMkLst>
            <pc:docMk/>
            <pc:sldMk cId="1830673554" sldId="293"/>
            <ac:picMk id="9" creationId="{AB22F5F6-E573-445C-9587-6B136D00093B}"/>
          </ac:picMkLst>
        </pc:picChg>
      </pc:sldChg>
      <pc:sldChg chg="delSp modTransition">
        <pc:chgData name="Tim Neubert" userId="87b3b598bd7054d0" providerId="LiveId" clId="{743B0230-A746-4BFA-806B-609222827B7E}" dt="2019-04-08T23:42:06.794" v="2983"/>
        <pc:sldMkLst>
          <pc:docMk/>
          <pc:sldMk cId="916311843" sldId="294"/>
        </pc:sldMkLst>
        <pc:picChg chg="del">
          <ac:chgData name="Tim Neubert" userId="87b3b598bd7054d0" providerId="LiveId" clId="{743B0230-A746-4BFA-806B-609222827B7E}" dt="2019-04-08T21:24:10.294" v="421" actId="478"/>
          <ac:picMkLst>
            <pc:docMk/>
            <pc:sldMk cId="916311843" sldId="294"/>
            <ac:picMk id="9" creationId="{7CD5C88B-9010-4434-9FEE-D02C2ACCE54F}"/>
          </ac:picMkLst>
        </pc:picChg>
      </pc:sldChg>
      <pc:sldChg chg="delSp">
        <pc:chgData name="Tim Neubert" userId="87b3b598bd7054d0" providerId="LiveId" clId="{743B0230-A746-4BFA-806B-609222827B7E}" dt="2019-04-08T21:24:11.754" v="422" actId="478"/>
        <pc:sldMkLst>
          <pc:docMk/>
          <pc:sldMk cId="3075266788" sldId="295"/>
        </pc:sldMkLst>
        <pc:picChg chg="del">
          <ac:chgData name="Tim Neubert" userId="87b3b598bd7054d0" providerId="LiveId" clId="{743B0230-A746-4BFA-806B-609222827B7E}" dt="2019-04-08T21:24:11.754" v="422" actId="478"/>
          <ac:picMkLst>
            <pc:docMk/>
            <pc:sldMk cId="3075266788" sldId="295"/>
            <ac:picMk id="9" creationId="{828F3044-1125-4F7C-AEC5-B42CA799F50B}"/>
          </ac:picMkLst>
        </pc:picChg>
      </pc:sldChg>
      <pc:sldChg chg="delSp modTransition">
        <pc:chgData name="Tim Neubert" userId="87b3b598bd7054d0" providerId="LiveId" clId="{743B0230-A746-4BFA-806B-609222827B7E}" dt="2019-04-08T23:42:08.803" v="2984"/>
        <pc:sldMkLst>
          <pc:docMk/>
          <pc:sldMk cId="715207037" sldId="296"/>
        </pc:sldMkLst>
        <pc:picChg chg="del">
          <ac:chgData name="Tim Neubert" userId="87b3b598bd7054d0" providerId="LiveId" clId="{743B0230-A746-4BFA-806B-609222827B7E}" dt="2019-04-08T21:24:13.248" v="423" actId="478"/>
          <ac:picMkLst>
            <pc:docMk/>
            <pc:sldMk cId="715207037" sldId="296"/>
            <ac:picMk id="9" creationId="{7392EA26-32A5-456F-A23F-8B7A4455CF99}"/>
          </ac:picMkLst>
        </pc:picChg>
      </pc:sldChg>
      <pc:sldChg chg="delSp">
        <pc:chgData name="Tim Neubert" userId="87b3b598bd7054d0" providerId="LiveId" clId="{743B0230-A746-4BFA-806B-609222827B7E}" dt="2019-04-08T21:24:08.570" v="420" actId="478"/>
        <pc:sldMkLst>
          <pc:docMk/>
          <pc:sldMk cId="2704278489" sldId="297"/>
        </pc:sldMkLst>
        <pc:picChg chg="del">
          <ac:chgData name="Tim Neubert" userId="87b3b598bd7054d0" providerId="LiveId" clId="{743B0230-A746-4BFA-806B-609222827B7E}" dt="2019-04-08T21:24:08.570" v="420" actId="478"/>
          <ac:picMkLst>
            <pc:docMk/>
            <pc:sldMk cId="2704278489" sldId="297"/>
            <ac:picMk id="9" creationId="{700B9823-B2E7-4706-9F00-A5CEB9E257C0}"/>
          </ac:picMkLst>
        </pc:picChg>
      </pc:sldChg>
      <pc:sldChg chg="delSp modSp">
        <pc:chgData name="Tim Neubert" userId="87b3b598bd7054d0" providerId="LiveId" clId="{743B0230-A746-4BFA-806B-609222827B7E}" dt="2019-04-08T22:38:57.470" v="2045" actId="6549"/>
        <pc:sldMkLst>
          <pc:docMk/>
          <pc:sldMk cId="3714568573" sldId="298"/>
        </pc:sldMkLst>
        <pc:spChg chg="mod">
          <ac:chgData name="Tim Neubert" userId="87b3b598bd7054d0" providerId="LiveId" clId="{743B0230-A746-4BFA-806B-609222827B7E}" dt="2019-04-08T22:38:57.470" v="2045" actId="6549"/>
          <ac:spMkLst>
            <pc:docMk/>
            <pc:sldMk cId="3714568573" sldId="298"/>
            <ac:spMk id="10" creationId="{D7AD886F-B247-764A-BBC7-50EDFD611391}"/>
          </ac:spMkLst>
        </pc:spChg>
        <pc:picChg chg="del">
          <ac:chgData name="Tim Neubert" userId="87b3b598bd7054d0" providerId="LiveId" clId="{743B0230-A746-4BFA-806B-609222827B7E}" dt="2019-04-08T21:23:34.570" v="398" actId="478"/>
          <ac:picMkLst>
            <pc:docMk/>
            <pc:sldMk cId="3714568573" sldId="298"/>
            <ac:picMk id="12" creationId="{5D1D94E4-19B4-4570-927E-D322E75C86AD}"/>
          </ac:picMkLst>
        </pc:picChg>
      </pc:sldChg>
      <pc:sldChg chg="delSp">
        <pc:chgData name="Tim Neubert" userId="87b3b598bd7054d0" providerId="LiveId" clId="{743B0230-A746-4BFA-806B-609222827B7E}" dt="2019-04-08T21:24:02.928" v="417" actId="478"/>
        <pc:sldMkLst>
          <pc:docMk/>
          <pc:sldMk cId="3051754497" sldId="300"/>
        </pc:sldMkLst>
        <pc:picChg chg="del">
          <ac:chgData name="Tim Neubert" userId="87b3b598bd7054d0" providerId="LiveId" clId="{743B0230-A746-4BFA-806B-609222827B7E}" dt="2019-04-08T21:24:02.928" v="417" actId="478"/>
          <ac:picMkLst>
            <pc:docMk/>
            <pc:sldMk cId="3051754497" sldId="300"/>
            <ac:picMk id="11" creationId="{31992775-BFD2-4F31-950F-DCEF143F0B2F}"/>
          </ac:picMkLst>
        </pc:picChg>
      </pc:sldChg>
      <pc:sldChg chg="delSp modTransition">
        <pc:chgData name="Tim Neubert" userId="87b3b598bd7054d0" providerId="LiveId" clId="{743B0230-A746-4BFA-806B-609222827B7E}" dt="2019-04-08T22:28:09.915" v="1178"/>
        <pc:sldMkLst>
          <pc:docMk/>
          <pc:sldMk cId="1285165786" sldId="301"/>
        </pc:sldMkLst>
        <pc:picChg chg="del">
          <ac:chgData name="Tim Neubert" userId="87b3b598bd7054d0" providerId="LiveId" clId="{743B0230-A746-4BFA-806B-609222827B7E}" dt="2019-04-08T21:23:49.706" v="407" actId="478"/>
          <ac:picMkLst>
            <pc:docMk/>
            <pc:sldMk cId="1285165786" sldId="301"/>
            <ac:picMk id="9" creationId="{3C334001-A632-4F03-9863-64EAEB144FB4}"/>
          </ac:picMkLst>
        </pc:picChg>
      </pc:sldChg>
      <pc:sldChg chg="delSp">
        <pc:chgData name="Tim Neubert" userId="87b3b598bd7054d0" providerId="LiveId" clId="{743B0230-A746-4BFA-806B-609222827B7E}" dt="2019-04-08T21:24:00.320" v="415" actId="478"/>
        <pc:sldMkLst>
          <pc:docMk/>
          <pc:sldMk cId="3360269211" sldId="302"/>
        </pc:sldMkLst>
        <pc:picChg chg="del">
          <ac:chgData name="Tim Neubert" userId="87b3b598bd7054d0" providerId="LiveId" clId="{743B0230-A746-4BFA-806B-609222827B7E}" dt="2019-04-08T21:24:00.320" v="415" actId="478"/>
          <ac:picMkLst>
            <pc:docMk/>
            <pc:sldMk cId="3360269211" sldId="302"/>
            <ac:picMk id="9" creationId="{EE019D1F-ECF4-4A9B-84B4-4CF7C5A7A564}"/>
          </ac:picMkLst>
        </pc:picChg>
      </pc:sldChg>
      <pc:sldChg chg="delSp modTransition">
        <pc:chgData name="Tim Neubert" userId="87b3b598bd7054d0" providerId="LiveId" clId="{743B0230-A746-4BFA-806B-609222827B7E}" dt="2019-04-08T22:38:46.123" v="2044"/>
        <pc:sldMkLst>
          <pc:docMk/>
          <pc:sldMk cId="2469074825" sldId="303"/>
        </pc:sldMkLst>
        <pc:picChg chg="del">
          <ac:chgData name="Tim Neubert" userId="87b3b598bd7054d0" providerId="LiveId" clId="{743B0230-A746-4BFA-806B-609222827B7E}" dt="2019-04-08T21:23:57.884" v="413" actId="478"/>
          <ac:picMkLst>
            <pc:docMk/>
            <pc:sldMk cId="2469074825" sldId="303"/>
            <ac:picMk id="9" creationId="{23A0D08E-41B3-4B6C-A3AF-686E8ACB6DEF}"/>
          </ac:picMkLst>
        </pc:picChg>
      </pc:sldChg>
      <pc:sldChg chg="delSp">
        <pc:chgData name="Tim Neubert" userId="87b3b598bd7054d0" providerId="LiveId" clId="{743B0230-A746-4BFA-806B-609222827B7E}" dt="2019-04-08T21:23:42.593" v="402" actId="478"/>
        <pc:sldMkLst>
          <pc:docMk/>
          <pc:sldMk cId="2405164261" sldId="304"/>
        </pc:sldMkLst>
        <pc:picChg chg="del">
          <ac:chgData name="Tim Neubert" userId="87b3b598bd7054d0" providerId="LiveId" clId="{743B0230-A746-4BFA-806B-609222827B7E}" dt="2019-04-08T21:23:42.593" v="402" actId="478"/>
          <ac:picMkLst>
            <pc:docMk/>
            <pc:sldMk cId="2405164261" sldId="304"/>
            <ac:picMk id="9" creationId="{475F4F83-EA57-4A17-A5A0-C71407CC7216}"/>
          </ac:picMkLst>
        </pc:picChg>
      </pc:sldChg>
      <pc:sldChg chg="delSp">
        <pc:chgData name="Tim Neubert" userId="87b3b598bd7054d0" providerId="LiveId" clId="{743B0230-A746-4BFA-806B-609222827B7E}" dt="2019-04-08T21:23:46.905" v="405" actId="478"/>
        <pc:sldMkLst>
          <pc:docMk/>
          <pc:sldMk cId="3302754669" sldId="305"/>
        </pc:sldMkLst>
        <pc:picChg chg="del">
          <ac:chgData name="Tim Neubert" userId="87b3b598bd7054d0" providerId="LiveId" clId="{743B0230-A746-4BFA-806B-609222827B7E}" dt="2019-04-08T21:23:46.905" v="405" actId="478"/>
          <ac:picMkLst>
            <pc:docMk/>
            <pc:sldMk cId="3302754669" sldId="305"/>
            <ac:picMk id="9" creationId="{1419B120-E0B6-4CE9-9FCC-9ABD87E896CB}"/>
          </ac:picMkLst>
        </pc:picChg>
      </pc:sldChg>
      <pc:sldChg chg="delSp modTransition">
        <pc:chgData name="Tim Neubert" userId="87b3b598bd7054d0" providerId="LiveId" clId="{743B0230-A746-4BFA-806B-609222827B7E}" dt="2019-04-08T23:42:13.915" v="2985"/>
        <pc:sldMkLst>
          <pc:docMk/>
          <pc:sldMk cId="3487270096" sldId="307"/>
        </pc:sldMkLst>
        <pc:picChg chg="del">
          <ac:chgData name="Tim Neubert" userId="87b3b598bd7054d0" providerId="LiveId" clId="{743B0230-A746-4BFA-806B-609222827B7E}" dt="2019-04-08T21:24:21.850" v="424" actId="478"/>
          <ac:picMkLst>
            <pc:docMk/>
            <pc:sldMk cId="3487270096" sldId="307"/>
            <ac:picMk id="9" creationId="{6148786A-D000-46E3-A4EB-47E306053FA7}"/>
          </ac:picMkLst>
        </pc:picChg>
      </pc:sldChg>
      <pc:sldChg chg="delSp modSp">
        <pc:chgData name="Tim Neubert" userId="87b3b598bd7054d0" providerId="LiveId" clId="{743B0230-A746-4BFA-806B-609222827B7E}" dt="2019-04-08T21:24:26.666" v="426" actId="478"/>
        <pc:sldMkLst>
          <pc:docMk/>
          <pc:sldMk cId="2924640007" sldId="309"/>
        </pc:sldMkLst>
        <pc:picChg chg="del mod">
          <ac:chgData name="Tim Neubert" userId="87b3b598bd7054d0" providerId="LiveId" clId="{743B0230-A746-4BFA-806B-609222827B7E}" dt="2019-04-08T21:24:26.666" v="426" actId="478"/>
          <ac:picMkLst>
            <pc:docMk/>
            <pc:sldMk cId="2924640007" sldId="309"/>
            <ac:picMk id="9" creationId="{5B031DBA-10F8-4D44-8F38-D5D057749AC8}"/>
          </ac:picMkLst>
        </pc:picChg>
      </pc:sldChg>
      <pc:sldChg chg="delSp">
        <pc:chgData name="Tim Neubert" userId="87b3b598bd7054d0" providerId="LiveId" clId="{743B0230-A746-4BFA-806B-609222827B7E}" dt="2019-04-08T21:24:31.706" v="427" actId="478"/>
        <pc:sldMkLst>
          <pc:docMk/>
          <pc:sldMk cId="180029061" sldId="310"/>
        </pc:sldMkLst>
        <pc:picChg chg="del">
          <ac:chgData name="Tim Neubert" userId="87b3b598bd7054d0" providerId="LiveId" clId="{743B0230-A746-4BFA-806B-609222827B7E}" dt="2019-04-08T21:24:31.706" v="427" actId="478"/>
          <ac:picMkLst>
            <pc:docMk/>
            <pc:sldMk cId="180029061" sldId="310"/>
            <ac:picMk id="9" creationId="{04183D3A-CB11-4A43-A858-C3E3DB249964}"/>
          </ac:picMkLst>
        </pc:picChg>
      </pc:sldChg>
      <pc:sldChg chg="delSp">
        <pc:chgData name="Tim Neubert" userId="87b3b598bd7054d0" providerId="LiveId" clId="{743B0230-A746-4BFA-806B-609222827B7E}" dt="2019-04-08T21:23:56.577" v="412" actId="478"/>
        <pc:sldMkLst>
          <pc:docMk/>
          <pc:sldMk cId="124794380" sldId="311"/>
        </pc:sldMkLst>
        <pc:picChg chg="del">
          <ac:chgData name="Tim Neubert" userId="87b3b598bd7054d0" providerId="LiveId" clId="{743B0230-A746-4BFA-806B-609222827B7E}" dt="2019-04-08T21:23:56.577" v="412" actId="478"/>
          <ac:picMkLst>
            <pc:docMk/>
            <pc:sldMk cId="124794380" sldId="311"/>
            <ac:picMk id="10" creationId="{0802C683-5DCB-47C9-9872-7A230EC68668}"/>
          </ac:picMkLst>
        </pc:picChg>
      </pc:sldChg>
      <pc:sldChg chg="delSp modTransition">
        <pc:chgData name="Tim Neubert" userId="87b3b598bd7054d0" providerId="LiveId" clId="{743B0230-A746-4BFA-806B-609222827B7E}" dt="2019-04-08T22:38:46.123" v="2044"/>
        <pc:sldMkLst>
          <pc:docMk/>
          <pc:sldMk cId="1872760637" sldId="314"/>
        </pc:sldMkLst>
        <pc:picChg chg="del">
          <ac:chgData name="Tim Neubert" userId="87b3b598bd7054d0" providerId="LiveId" clId="{743B0230-A746-4BFA-806B-609222827B7E}" dt="2019-04-08T21:23:59.113" v="414" actId="478"/>
          <ac:picMkLst>
            <pc:docMk/>
            <pc:sldMk cId="1872760637" sldId="314"/>
            <ac:picMk id="9" creationId="{0C6EC36E-9E6A-49A9-BC2B-72F219A18BD2}"/>
          </ac:picMkLst>
        </pc:picChg>
      </pc:sldChg>
      <pc:sldChg chg="delSp">
        <pc:chgData name="Tim Neubert" userId="87b3b598bd7054d0" providerId="LiveId" clId="{743B0230-A746-4BFA-806B-609222827B7E}" dt="2019-04-08T21:23:53.937" v="410" actId="478"/>
        <pc:sldMkLst>
          <pc:docMk/>
          <pc:sldMk cId="342625845" sldId="316"/>
        </pc:sldMkLst>
        <pc:picChg chg="del">
          <ac:chgData name="Tim Neubert" userId="87b3b598bd7054d0" providerId="LiveId" clId="{743B0230-A746-4BFA-806B-609222827B7E}" dt="2019-04-08T21:23:53.937" v="410" actId="478"/>
          <ac:picMkLst>
            <pc:docMk/>
            <pc:sldMk cId="342625845" sldId="316"/>
            <ac:picMk id="9" creationId="{9B1B32C2-4315-4BD4-AFFF-82F5F5CEC402}"/>
          </ac:picMkLst>
        </pc:picChg>
      </pc:sldChg>
      <pc:sldChg chg="delSp">
        <pc:chgData name="Tim Neubert" userId="87b3b598bd7054d0" providerId="LiveId" clId="{743B0230-A746-4BFA-806B-609222827B7E}" dt="2019-04-08T21:23:37.258" v="399" actId="478"/>
        <pc:sldMkLst>
          <pc:docMk/>
          <pc:sldMk cId="3381072160" sldId="317"/>
        </pc:sldMkLst>
        <pc:picChg chg="del">
          <ac:chgData name="Tim Neubert" userId="87b3b598bd7054d0" providerId="LiveId" clId="{743B0230-A746-4BFA-806B-609222827B7E}" dt="2019-04-08T21:23:37.258" v="399" actId="478"/>
          <ac:picMkLst>
            <pc:docMk/>
            <pc:sldMk cId="3381072160" sldId="317"/>
            <ac:picMk id="9" creationId="{525FA408-F50B-4387-8252-9F6196B86391}"/>
          </ac:picMkLst>
        </pc:picChg>
      </pc:sldChg>
      <pc:sldChg chg="addSp delSp modSp add del">
        <pc:chgData name="Tim Neubert" userId="87b3b598bd7054d0" providerId="LiveId" clId="{743B0230-A746-4BFA-806B-609222827B7E}" dt="2019-04-08T22:12:43.198" v="499" actId="2696"/>
        <pc:sldMkLst>
          <pc:docMk/>
          <pc:sldMk cId="1303748299" sldId="318"/>
        </pc:sldMkLst>
        <pc:spChg chg="add del mod">
          <ac:chgData name="Tim Neubert" userId="87b3b598bd7054d0" providerId="LiveId" clId="{743B0230-A746-4BFA-806B-609222827B7E}" dt="2019-04-08T22:08:35.603" v="456" actId="478"/>
          <ac:spMkLst>
            <pc:docMk/>
            <pc:sldMk cId="1303748299" sldId="318"/>
            <ac:spMk id="4" creationId="{9BF4ED1B-E695-47E1-A693-FCFF1075A9B7}"/>
          </ac:spMkLst>
        </pc:spChg>
        <pc:spChg chg="del">
          <ac:chgData name="Tim Neubert" userId="87b3b598bd7054d0" providerId="LiveId" clId="{743B0230-A746-4BFA-806B-609222827B7E}" dt="2019-04-08T22:08:33.664" v="455" actId="478"/>
          <ac:spMkLst>
            <pc:docMk/>
            <pc:sldMk cId="1303748299" sldId="318"/>
            <ac:spMk id="8" creationId="{F2985228-2CFA-224B-A4B7-D48B075689C3}"/>
          </ac:spMkLst>
        </pc:spChg>
        <pc:spChg chg="del mod">
          <ac:chgData name="Tim Neubert" userId="87b3b598bd7054d0" providerId="LiveId" clId="{743B0230-A746-4BFA-806B-609222827B7E}" dt="2019-04-08T22:06:21.909" v="443" actId="478"/>
          <ac:spMkLst>
            <pc:docMk/>
            <pc:sldMk cId="1303748299" sldId="318"/>
            <ac:spMk id="10" creationId="{D7AD886F-B247-764A-BBC7-50EDFD611391}"/>
          </ac:spMkLst>
        </pc:spChg>
        <pc:picChg chg="add mod">
          <ac:chgData name="Tim Neubert" userId="87b3b598bd7054d0" providerId="LiveId" clId="{743B0230-A746-4BFA-806B-609222827B7E}" dt="2019-04-08T22:10:45.349" v="479" actId="1076"/>
          <ac:picMkLst>
            <pc:docMk/>
            <pc:sldMk cId="1303748299" sldId="318"/>
            <ac:picMk id="1026" creationId="{9FE26D54-B97E-4798-BBF4-CCD24051AA0B}"/>
          </ac:picMkLst>
        </pc:picChg>
        <pc:picChg chg="add mod">
          <ac:chgData name="Tim Neubert" userId="87b3b598bd7054d0" providerId="LiveId" clId="{743B0230-A746-4BFA-806B-609222827B7E}" dt="2019-04-08T22:11:21.160" v="486" actId="1076"/>
          <ac:picMkLst>
            <pc:docMk/>
            <pc:sldMk cId="1303748299" sldId="318"/>
            <ac:picMk id="1028" creationId="{D357BFD0-012D-4E0E-AC1C-717EA40252DC}"/>
          </ac:picMkLst>
        </pc:picChg>
        <pc:picChg chg="add mod">
          <ac:chgData name="Tim Neubert" userId="87b3b598bd7054d0" providerId="LiveId" clId="{743B0230-A746-4BFA-806B-609222827B7E}" dt="2019-04-08T22:10:29.141" v="475" actId="1076"/>
          <ac:picMkLst>
            <pc:docMk/>
            <pc:sldMk cId="1303748299" sldId="318"/>
            <ac:picMk id="1030" creationId="{1AA3A99F-EEE9-4E24-ADDC-72E139DE581B}"/>
          </ac:picMkLst>
        </pc:picChg>
        <pc:picChg chg="add mod">
          <ac:chgData name="Tim Neubert" userId="87b3b598bd7054d0" providerId="LiveId" clId="{743B0230-A746-4BFA-806B-609222827B7E}" dt="2019-04-08T22:11:28.388" v="487" actId="1076"/>
          <ac:picMkLst>
            <pc:docMk/>
            <pc:sldMk cId="1303748299" sldId="318"/>
            <ac:picMk id="1032" creationId="{E36C2CE6-0108-4CE6-B532-D4106D9774E7}"/>
          </ac:picMkLst>
        </pc:picChg>
        <pc:picChg chg="add mod">
          <ac:chgData name="Tim Neubert" userId="87b3b598bd7054d0" providerId="LiveId" clId="{743B0230-A746-4BFA-806B-609222827B7E}" dt="2019-04-08T22:12:10.067" v="496" actId="1076"/>
          <ac:picMkLst>
            <pc:docMk/>
            <pc:sldMk cId="1303748299" sldId="318"/>
            <ac:picMk id="1034" creationId="{1391654F-0BCF-48ED-8F4D-A757815EA3C4}"/>
          </ac:picMkLst>
        </pc:picChg>
        <pc:picChg chg="del">
          <ac:chgData name="Tim Neubert" userId="87b3b598bd7054d0" providerId="LiveId" clId="{743B0230-A746-4BFA-806B-609222827B7E}" dt="2019-04-08T22:06:31.929" v="447" actId="478"/>
          <ac:picMkLst>
            <pc:docMk/>
            <pc:sldMk cId="1303748299" sldId="318"/>
            <ac:picMk id="2050" creationId="{42AE74BC-ED19-4B60-A2A9-C8E62B03FB39}"/>
          </ac:picMkLst>
        </pc:picChg>
      </pc:sldChg>
      <pc:sldChg chg="delSp add del">
        <pc:chgData name="Tim Neubert" userId="87b3b598bd7054d0" providerId="LiveId" clId="{743B0230-A746-4BFA-806B-609222827B7E}" dt="2019-04-08T22:13:52.542" v="566" actId="2696"/>
        <pc:sldMkLst>
          <pc:docMk/>
          <pc:sldMk cId="4096688135" sldId="319"/>
        </pc:sldMkLst>
        <pc:picChg chg="del">
          <ac:chgData name="Tim Neubert" userId="87b3b598bd7054d0" providerId="LiveId" clId="{743B0230-A746-4BFA-806B-609222827B7E}" dt="2019-04-08T22:13:02.821" v="506" actId="478"/>
          <ac:picMkLst>
            <pc:docMk/>
            <pc:sldMk cId="4096688135" sldId="319"/>
            <ac:picMk id="1028" creationId="{D357BFD0-012D-4E0E-AC1C-717EA40252DC}"/>
          </ac:picMkLst>
        </pc:picChg>
        <pc:picChg chg="del">
          <ac:chgData name="Tim Neubert" userId="87b3b598bd7054d0" providerId="LiveId" clId="{743B0230-A746-4BFA-806B-609222827B7E}" dt="2019-04-08T22:13:01.851" v="505" actId="478"/>
          <ac:picMkLst>
            <pc:docMk/>
            <pc:sldMk cId="4096688135" sldId="319"/>
            <ac:picMk id="1030" creationId="{1AA3A99F-EEE9-4E24-ADDC-72E139DE581B}"/>
          </ac:picMkLst>
        </pc:picChg>
        <pc:picChg chg="del">
          <ac:chgData name="Tim Neubert" userId="87b3b598bd7054d0" providerId="LiveId" clId="{743B0230-A746-4BFA-806B-609222827B7E}" dt="2019-04-08T22:13:03.406" v="507" actId="478"/>
          <ac:picMkLst>
            <pc:docMk/>
            <pc:sldMk cId="4096688135" sldId="319"/>
            <ac:picMk id="1032" creationId="{E36C2CE6-0108-4CE6-B532-D4106D9774E7}"/>
          </ac:picMkLst>
        </pc:picChg>
        <pc:picChg chg="del">
          <ac:chgData name="Tim Neubert" userId="87b3b598bd7054d0" providerId="LiveId" clId="{743B0230-A746-4BFA-806B-609222827B7E}" dt="2019-04-08T22:13:03.923" v="508" actId="478"/>
          <ac:picMkLst>
            <pc:docMk/>
            <pc:sldMk cId="4096688135" sldId="319"/>
            <ac:picMk id="1034" creationId="{1391654F-0BCF-48ED-8F4D-A757815EA3C4}"/>
          </ac:picMkLst>
        </pc:picChg>
      </pc:sldChg>
      <pc:sldChg chg="add del">
        <pc:chgData name="Tim Neubert" userId="87b3b598bd7054d0" providerId="LiveId" clId="{743B0230-A746-4BFA-806B-609222827B7E}" dt="2019-04-08T22:23:17.548" v="841" actId="2696"/>
        <pc:sldMkLst>
          <pc:docMk/>
          <pc:sldMk cId="3081156946" sldId="320"/>
        </pc:sldMkLst>
      </pc:sldChg>
      <pc:sldChg chg="add del">
        <pc:chgData name="Tim Neubert" userId="87b3b598bd7054d0" providerId="LiveId" clId="{743B0230-A746-4BFA-806B-609222827B7E}" dt="2019-04-08T22:12:44.965" v="500" actId="2696"/>
        <pc:sldMkLst>
          <pc:docMk/>
          <pc:sldMk cId="4247286152" sldId="320"/>
        </pc:sldMkLst>
      </pc:sldChg>
      <pc:sldChg chg="add del">
        <pc:chgData name="Tim Neubert" userId="87b3b598bd7054d0" providerId="LiveId" clId="{743B0230-A746-4BFA-806B-609222827B7E}" dt="2019-04-08T22:23:17.527" v="840" actId="2696"/>
        <pc:sldMkLst>
          <pc:docMk/>
          <pc:sldMk cId="3042560892" sldId="321"/>
        </pc:sldMkLst>
      </pc:sldChg>
      <pc:sldChg chg="modSp add del">
        <pc:chgData name="Tim Neubert" userId="87b3b598bd7054d0" providerId="LiveId" clId="{743B0230-A746-4BFA-806B-609222827B7E}" dt="2019-04-08T22:23:17.509" v="839" actId="2696"/>
        <pc:sldMkLst>
          <pc:docMk/>
          <pc:sldMk cId="3306753638" sldId="322"/>
        </pc:sldMkLst>
        <pc:picChg chg="mod">
          <ac:chgData name="Tim Neubert" userId="87b3b598bd7054d0" providerId="LiveId" clId="{743B0230-A746-4BFA-806B-609222827B7E}" dt="2019-04-08T22:20:45.965" v="813" actId="1076"/>
          <ac:picMkLst>
            <pc:docMk/>
            <pc:sldMk cId="3306753638" sldId="322"/>
            <ac:picMk id="1034" creationId="{1391654F-0BCF-48ED-8F4D-A757815EA3C4}"/>
          </ac:picMkLst>
        </pc:picChg>
      </pc:sldChg>
      <pc:sldChg chg="addSp delSp add del">
        <pc:chgData name="Tim Neubert" userId="87b3b598bd7054d0" providerId="LiveId" clId="{743B0230-A746-4BFA-806B-609222827B7E}" dt="2019-04-08T22:14:41.465" v="576" actId="2696"/>
        <pc:sldMkLst>
          <pc:docMk/>
          <pc:sldMk cId="2479745023" sldId="323"/>
        </pc:sldMkLst>
        <pc:picChg chg="del">
          <ac:chgData name="Tim Neubert" userId="87b3b598bd7054d0" providerId="LiveId" clId="{743B0230-A746-4BFA-806B-609222827B7E}" dt="2019-04-08T22:13:59.266" v="568" actId="478"/>
          <ac:picMkLst>
            <pc:docMk/>
            <pc:sldMk cId="2479745023" sldId="323"/>
            <ac:picMk id="1026" creationId="{9FE26D54-B97E-4798-BBF4-CCD24051AA0B}"/>
          </ac:picMkLst>
        </pc:picChg>
        <pc:picChg chg="del">
          <ac:chgData name="Tim Neubert" userId="87b3b598bd7054d0" providerId="LiveId" clId="{743B0230-A746-4BFA-806B-609222827B7E}" dt="2019-04-08T22:14:09.708" v="573" actId="478"/>
          <ac:picMkLst>
            <pc:docMk/>
            <pc:sldMk cId="2479745023" sldId="323"/>
            <ac:picMk id="1028" creationId="{D357BFD0-012D-4E0E-AC1C-717EA40252DC}"/>
          </ac:picMkLst>
        </pc:picChg>
        <pc:picChg chg="del">
          <ac:chgData name="Tim Neubert" userId="87b3b598bd7054d0" providerId="LiveId" clId="{743B0230-A746-4BFA-806B-609222827B7E}" dt="2019-04-08T22:13:58.598" v="567" actId="478"/>
          <ac:picMkLst>
            <pc:docMk/>
            <pc:sldMk cId="2479745023" sldId="323"/>
            <ac:picMk id="1030" creationId="{1AA3A99F-EEE9-4E24-ADDC-72E139DE581B}"/>
          </ac:picMkLst>
        </pc:picChg>
        <pc:picChg chg="del">
          <ac:chgData name="Tim Neubert" userId="87b3b598bd7054d0" providerId="LiveId" clId="{743B0230-A746-4BFA-806B-609222827B7E}" dt="2019-04-08T22:14:00.322" v="570" actId="478"/>
          <ac:picMkLst>
            <pc:docMk/>
            <pc:sldMk cId="2479745023" sldId="323"/>
            <ac:picMk id="1032" creationId="{E36C2CE6-0108-4CE6-B532-D4106D9774E7}"/>
          </ac:picMkLst>
        </pc:picChg>
        <pc:picChg chg="del">
          <ac:chgData name="Tim Neubert" userId="87b3b598bd7054d0" providerId="LiveId" clId="{743B0230-A746-4BFA-806B-609222827B7E}" dt="2019-04-08T22:13:59.836" v="569" actId="478"/>
          <ac:picMkLst>
            <pc:docMk/>
            <pc:sldMk cId="2479745023" sldId="323"/>
            <ac:picMk id="1034" creationId="{1391654F-0BCF-48ED-8F4D-A757815EA3C4}"/>
          </ac:picMkLst>
        </pc:picChg>
        <pc:picChg chg="add">
          <ac:chgData name="Tim Neubert" userId="87b3b598bd7054d0" providerId="LiveId" clId="{743B0230-A746-4BFA-806B-609222827B7E}" dt="2019-04-08T22:14:28.990" v="574"/>
          <ac:picMkLst>
            <pc:docMk/>
            <pc:sldMk cId="2479745023" sldId="323"/>
            <ac:picMk id="4098" creationId="{7E235C80-EA7D-4B57-B147-96DEB1E06BF0}"/>
          </ac:picMkLst>
        </pc:picChg>
      </pc:sldChg>
      <pc:sldChg chg="addSp delSp modSp add modNotesTx">
        <pc:chgData name="Tim Neubert" userId="87b3b598bd7054d0" providerId="LiveId" clId="{743B0230-A746-4BFA-806B-609222827B7E}" dt="2019-04-08T23:20:18.288" v="2242" actId="122"/>
        <pc:sldMkLst>
          <pc:docMk/>
          <pc:sldMk cId="38607273" sldId="324"/>
        </pc:sldMkLst>
        <pc:spChg chg="add del mod">
          <ac:chgData name="Tim Neubert" userId="87b3b598bd7054d0" providerId="LiveId" clId="{743B0230-A746-4BFA-806B-609222827B7E}" dt="2019-04-08T22:13:30.993" v="560" actId="478"/>
          <ac:spMkLst>
            <pc:docMk/>
            <pc:sldMk cId="38607273" sldId="324"/>
            <ac:spMk id="4" creationId="{2E61D850-A656-4131-90E7-C1C0932EAE80}"/>
          </ac:spMkLst>
        </pc:spChg>
        <pc:spChg chg="mod">
          <ac:chgData name="Tim Neubert" userId="87b3b598bd7054d0" providerId="LiveId" clId="{743B0230-A746-4BFA-806B-609222827B7E}" dt="2019-04-08T23:20:18.288" v="2242" actId="122"/>
          <ac:spMkLst>
            <pc:docMk/>
            <pc:sldMk cId="38607273" sldId="324"/>
            <ac:spMk id="8" creationId="{F2985228-2CFA-224B-A4B7-D48B075689C3}"/>
          </ac:spMkLst>
        </pc:spChg>
        <pc:spChg chg="del">
          <ac:chgData name="Tim Neubert" userId="87b3b598bd7054d0" providerId="LiveId" clId="{743B0230-A746-4BFA-806B-609222827B7E}" dt="2019-04-08T22:13:29.675" v="559" actId="478"/>
          <ac:spMkLst>
            <pc:docMk/>
            <pc:sldMk cId="38607273" sldId="324"/>
            <ac:spMk id="10" creationId="{D7AD886F-B247-764A-BBC7-50EDFD611391}"/>
          </ac:spMkLst>
        </pc:spChg>
        <pc:picChg chg="add mod">
          <ac:chgData name="Tim Neubert" userId="87b3b598bd7054d0" providerId="LiveId" clId="{743B0230-A746-4BFA-806B-609222827B7E}" dt="2019-04-08T22:24:10.858" v="850" actId="1076"/>
          <ac:picMkLst>
            <pc:docMk/>
            <pc:sldMk cId="38607273" sldId="324"/>
            <ac:picMk id="11" creationId="{6BED98D3-8EF6-4C1B-AEFF-26BA33800140}"/>
          </ac:picMkLst>
        </pc:picChg>
        <pc:picChg chg="del">
          <ac:chgData name="Tim Neubert" userId="87b3b598bd7054d0" providerId="LiveId" clId="{743B0230-A746-4BFA-806B-609222827B7E}" dt="2019-04-08T22:13:33.012" v="561" actId="478"/>
          <ac:picMkLst>
            <pc:docMk/>
            <pc:sldMk cId="38607273" sldId="324"/>
            <ac:picMk id="2050" creationId="{42AE74BC-ED19-4B60-A2A9-C8E62B03FB39}"/>
          </ac:picMkLst>
        </pc:picChg>
      </pc:sldChg>
      <pc:sldChg chg="addSp delSp modSp add modNotesTx">
        <pc:chgData name="Tim Neubert" userId="87b3b598bd7054d0" providerId="LiveId" clId="{743B0230-A746-4BFA-806B-609222827B7E}" dt="2019-04-08T23:20:27.253" v="2243" actId="122"/>
        <pc:sldMkLst>
          <pc:docMk/>
          <pc:sldMk cId="1469788107" sldId="325"/>
        </pc:sldMkLst>
        <pc:spChg chg="mod">
          <ac:chgData name="Tim Neubert" userId="87b3b598bd7054d0" providerId="LiveId" clId="{743B0230-A746-4BFA-806B-609222827B7E}" dt="2019-04-08T23:20:27.253" v="2243" actId="122"/>
          <ac:spMkLst>
            <pc:docMk/>
            <pc:sldMk cId="1469788107" sldId="325"/>
            <ac:spMk id="8" creationId="{F2985228-2CFA-224B-A4B7-D48B075689C3}"/>
          </ac:spMkLst>
        </pc:spChg>
        <pc:picChg chg="add mod">
          <ac:chgData name="Tim Neubert" userId="87b3b598bd7054d0" providerId="LiveId" clId="{743B0230-A746-4BFA-806B-609222827B7E}" dt="2019-04-08T23:20:02.624" v="2239" actId="1076"/>
          <ac:picMkLst>
            <pc:docMk/>
            <pc:sldMk cId="1469788107" sldId="325"/>
            <ac:picMk id="9" creationId="{B7C2341C-D786-4BB8-AD60-A13F40037A09}"/>
          </ac:picMkLst>
        </pc:picChg>
        <pc:picChg chg="del">
          <ac:chgData name="Tim Neubert" userId="87b3b598bd7054d0" providerId="LiveId" clId="{743B0230-A746-4BFA-806B-609222827B7E}" dt="2019-04-08T22:14:05.803" v="572" actId="478"/>
          <ac:picMkLst>
            <pc:docMk/>
            <pc:sldMk cId="1469788107" sldId="325"/>
            <ac:picMk id="11" creationId="{6BED98D3-8EF6-4C1B-AEFF-26BA33800140}"/>
          </ac:picMkLst>
        </pc:picChg>
      </pc:sldChg>
      <pc:sldChg chg="delSp modSp add del">
        <pc:chgData name="Tim Neubert" userId="87b3b598bd7054d0" providerId="LiveId" clId="{743B0230-A746-4BFA-806B-609222827B7E}" dt="2019-04-08T22:15:42.298" v="640" actId="2696"/>
        <pc:sldMkLst>
          <pc:docMk/>
          <pc:sldMk cId="941794781" sldId="326"/>
        </pc:sldMkLst>
        <pc:spChg chg="mod">
          <ac:chgData name="Tim Neubert" userId="87b3b598bd7054d0" providerId="LiveId" clId="{743B0230-A746-4BFA-806B-609222827B7E}" dt="2019-04-08T22:15:35.426" v="639" actId="20577"/>
          <ac:spMkLst>
            <pc:docMk/>
            <pc:sldMk cId="941794781" sldId="326"/>
            <ac:spMk id="8" creationId="{F2985228-2CFA-224B-A4B7-D48B075689C3}"/>
          </ac:spMkLst>
        </pc:spChg>
        <pc:picChg chg="del">
          <ac:chgData name="Tim Neubert" userId="87b3b598bd7054d0" providerId="LiveId" clId="{743B0230-A746-4BFA-806B-609222827B7E}" dt="2019-04-08T22:15:24.391" v="637" actId="478"/>
          <ac:picMkLst>
            <pc:docMk/>
            <pc:sldMk cId="941794781" sldId="326"/>
            <ac:picMk id="9" creationId="{B7C2341C-D786-4BB8-AD60-A13F40037A09}"/>
          </ac:picMkLst>
        </pc:picChg>
      </pc:sldChg>
      <pc:sldChg chg="addSp delSp modSp add ord modNotesTx">
        <pc:chgData name="Tim Neubert" userId="87b3b598bd7054d0" providerId="LiveId" clId="{743B0230-A746-4BFA-806B-609222827B7E}" dt="2019-04-08T23:19:14.195" v="2205" actId="20577"/>
        <pc:sldMkLst>
          <pc:docMk/>
          <pc:sldMk cId="1662666448" sldId="326"/>
        </pc:sldMkLst>
        <pc:spChg chg="add del mod">
          <ac:chgData name="Tim Neubert" userId="87b3b598bd7054d0" providerId="LiveId" clId="{743B0230-A746-4BFA-806B-609222827B7E}" dt="2019-04-08T23:18:59.562" v="2154" actId="478"/>
          <ac:spMkLst>
            <pc:docMk/>
            <pc:sldMk cId="1662666448" sldId="326"/>
            <ac:spMk id="4" creationId="{95077AD8-06BD-4AA6-9618-C0EDA138C539}"/>
          </ac:spMkLst>
        </pc:spChg>
        <pc:spChg chg="del mod">
          <ac:chgData name="Tim Neubert" userId="87b3b598bd7054d0" providerId="LiveId" clId="{743B0230-A746-4BFA-806B-609222827B7E}" dt="2019-04-08T23:18:50.450" v="2152" actId="478"/>
          <ac:spMkLst>
            <pc:docMk/>
            <pc:sldMk cId="1662666448" sldId="326"/>
            <ac:spMk id="8" creationId="{F2985228-2CFA-224B-A4B7-D48B075689C3}"/>
          </ac:spMkLst>
        </pc:spChg>
        <pc:spChg chg="add del">
          <ac:chgData name="Tim Neubert" userId="87b3b598bd7054d0" providerId="LiveId" clId="{743B0230-A746-4BFA-806B-609222827B7E}" dt="2019-04-08T23:19:00.476" v="2155" actId="478"/>
          <ac:spMkLst>
            <pc:docMk/>
            <pc:sldMk cId="1662666448" sldId="326"/>
            <ac:spMk id="12" creationId="{1A4D75B1-BF73-4E56-BC83-20BD75364459}"/>
          </ac:spMkLst>
        </pc:spChg>
        <pc:spChg chg="add mod">
          <ac:chgData name="Tim Neubert" userId="87b3b598bd7054d0" providerId="LiveId" clId="{743B0230-A746-4BFA-806B-609222827B7E}" dt="2019-04-08T23:19:14.195" v="2205" actId="20577"/>
          <ac:spMkLst>
            <pc:docMk/>
            <pc:sldMk cId="1662666448" sldId="326"/>
            <ac:spMk id="13" creationId="{6BA8FF9E-2FF6-49EE-83B4-FC12DD1D7E91}"/>
          </ac:spMkLst>
        </pc:spChg>
        <pc:picChg chg="del">
          <ac:chgData name="Tim Neubert" userId="87b3b598bd7054d0" providerId="LiveId" clId="{743B0230-A746-4BFA-806B-609222827B7E}" dt="2019-04-08T22:16:11.630" v="705" actId="478"/>
          <ac:picMkLst>
            <pc:docMk/>
            <pc:sldMk cId="1662666448" sldId="326"/>
            <ac:picMk id="11" creationId="{6BED98D3-8EF6-4C1B-AEFF-26BA33800140}"/>
          </ac:picMkLst>
        </pc:picChg>
        <pc:picChg chg="add mod">
          <ac:chgData name="Tim Neubert" userId="87b3b598bd7054d0" providerId="LiveId" clId="{743B0230-A746-4BFA-806B-609222827B7E}" dt="2019-04-08T22:17:28.520" v="726" actId="1076"/>
          <ac:picMkLst>
            <pc:docMk/>
            <pc:sldMk cId="1662666448" sldId="326"/>
            <ac:picMk id="9218" creationId="{15732F64-B07A-495C-9F31-A423356EBA32}"/>
          </ac:picMkLst>
        </pc:picChg>
        <pc:picChg chg="add mod">
          <ac:chgData name="Tim Neubert" userId="87b3b598bd7054d0" providerId="LiveId" clId="{743B0230-A746-4BFA-806B-609222827B7E}" dt="2019-04-08T22:17:28.520" v="726" actId="1076"/>
          <ac:picMkLst>
            <pc:docMk/>
            <pc:sldMk cId="1662666448" sldId="326"/>
            <ac:picMk id="9220" creationId="{4837F0F9-89FF-49DE-B142-7127B8FC5C10}"/>
          </ac:picMkLst>
        </pc:picChg>
      </pc:sldChg>
      <pc:sldChg chg="addSp delSp modSp add modNotesTx">
        <pc:chgData name="Tim Neubert" userId="87b3b598bd7054d0" providerId="LiveId" clId="{743B0230-A746-4BFA-806B-609222827B7E}" dt="2019-04-08T23:40:20.679" v="2982" actId="20577"/>
        <pc:sldMkLst>
          <pc:docMk/>
          <pc:sldMk cId="2849591074" sldId="327"/>
        </pc:sldMkLst>
        <pc:spChg chg="mod">
          <ac:chgData name="Tim Neubert" userId="87b3b598bd7054d0" providerId="LiveId" clId="{743B0230-A746-4BFA-806B-609222827B7E}" dt="2019-04-08T23:40:20.679" v="2982" actId="20577"/>
          <ac:spMkLst>
            <pc:docMk/>
            <pc:sldMk cId="2849591074" sldId="327"/>
            <ac:spMk id="8" creationId="{F2985228-2CFA-224B-A4B7-D48B075689C3}"/>
          </ac:spMkLst>
        </pc:spChg>
        <pc:picChg chg="del">
          <ac:chgData name="Tim Neubert" userId="87b3b598bd7054d0" providerId="LiveId" clId="{743B0230-A746-4BFA-806B-609222827B7E}" dt="2019-04-08T22:18:10.930" v="777" actId="478"/>
          <ac:picMkLst>
            <pc:docMk/>
            <pc:sldMk cId="2849591074" sldId="327"/>
            <ac:picMk id="9218" creationId="{15732F64-B07A-495C-9F31-A423356EBA32}"/>
          </ac:picMkLst>
        </pc:picChg>
        <pc:picChg chg="del">
          <ac:chgData name="Tim Neubert" userId="87b3b598bd7054d0" providerId="LiveId" clId="{743B0230-A746-4BFA-806B-609222827B7E}" dt="2019-04-08T22:18:11.717" v="778" actId="478"/>
          <ac:picMkLst>
            <pc:docMk/>
            <pc:sldMk cId="2849591074" sldId="327"/>
            <ac:picMk id="9220" creationId="{4837F0F9-89FF-49DE-B142-7127B8FC5C10}"/>
          </ac:picMkLst>
        </pc:picChg>
        <pc:picChg chg="add mod">
          <ac:chgData name="Tim Neubert" userId="87b3b598bd7054d0" providerId="LiveId" clId="{743B0230-A746-4BFA-806B-609222827B7E}" dt="2019-04-08T22:19:42.711" v="808" actId="1076"/>
          <ac:picMkLst>
            <pc:docMk/>
            <pc:sldMk cId="2849591074" sldId="327"/>
            <ac:picMk id="11266" creationId="{9268215D-7572-4F94-BAF8-93633659077C}"/>
          </ac:picMkLst>
        </pc:picChg>
        <pc:picChg chg="add mod">
          <ac:chgData name="Tim Neubert" userId="87b3b598bd7054d0" providerId="LiveId" clId="{743B0230-A746-4BFA-806B-609222827B7E}" dt="2019-04-08T22:23:08.589" v="838" actId="1076"/>
          <ac:picMkLst>
            <pc:docMk/>
            <pc:sldMk cId="2849591074" sldId="327"/>
            <ac:picMk id="11268" creationId="{8DAF6190-E90B-4FF5-AEB9-6C018B4E023E}"/>
          </ac:picMkLst>
        </pc:picChg>
      </pc:sldChg>
      <pc:sldChg chg="addSp delSp modSp add modNotesTx">
        <pc:chgData name="Tim Neubert" userId="87b3b598bd7054d0" providerId="LiveId" clId="{743B0230-A746-4BFA-806B-609222827B7E}" dt="2019-04-08T23:20:39.898" v="2247" actId="6549"/>
        <pc:sldMkLst>
          <pc:docMk/>
          <pc:sldMk cId="3211450481" sldId="328"/>
        </pc:sldMkLst>
        <pc:spChg chg="mod">
          <ac:chgData name="Tim Neubert" userId="87b3b598bd7054d0" providerId="LiveId" clId="{743B0230-A746-4BFA-806B-609222827B7E}" dt="2019-04-08T23:20:39.898" v="2247" actId="6549"/>
          <ac:spMkLst>
            <pc:docMk/>
            <pc:sldMk cId="3211450481" sldId="328"/>
            <ac:spMk id="8" creationId="{F2985228-2CFA-224B-A4B7-D48B075689C3}"/>
          </ac:spMkLst>
        </pc:spChg>
        <pc:picChg chg="del">
          <ac:chgData name="Tim Neubert" userId="87b3b598bd7054d0" providerId="LiveId" clId="{743B0230-A746-4BFA-806B-609222827B7E}" dt="2019-04-08T22:20:43.541" v="811" actId="478"/>
          <ac:picMkLst>
            <pc:docMk/>
            <pc:sldMk cId="3211450481" sldId="328"/>
            <ac:picMk id="11266" creationId="{9268215D-7572-4F94-BAF8-93633659077C}"/>
          </ac:picMkLst>
        </pc:picChg>
        <pc:picChg chg="del">
          <ac:chgData name="Tim Neubert" userId="87b3b598bd7054d0" providerId="LiveId" clId="{743B0230-A746-4BFA-806B-609222827B7E}" dt="2019-04-08T22:20:44.174" v="812" actId="478"/>
          <ac:picMkLst>
            <pc:docMk/>
            <pc:sldMk cId="3211450481" sldId="328"/>
            <ac:picMk id="11268" creationId="{8DAF6190-E90B-4FF5-AEB9-6C018B4E023E}"/>
          </ac:picMkLst>
        </pc:picChg>
        <pc:picChg chg="add mod">
          <ac:chgData name="Tim Neubert" userId="87b3b598bd7054d0" providerId="LiveId" clId="{743B0230-A746-4BFA-806B-609222827B7E}" dt="2019-04-08T22:21:29.339" v="820" actId="1076"/>
          <ac:picMkLst>
            <pc:docMk/>
            <pc:sldMk cId="3211450481" sldId="328"/>
            <ac:picMk id="12290" creationId="{452BDE0F-38A7-43B7-B863-FF3668A02A53}"/>
          </ac:picMkLst>
        </pc:picChg>
      </pc:sldChg>
      <pc:sldChg chg="addSp delSp modSp add modNotesTx">
        <pc:chgData name="Tim Neubert" userId="87b3b598bd7054d0" providerId="LiveId" clId="{743B0230-A746-4BFA-806B-609222827B7E}" dt="2019-04-08T23:19:32.796" v="2236" actId="20577"/>
        <pc:sldMkLst>
          <pc:docMk/>
          <pc:sldMk cId="1239178323" sldId="329"/>
        </pc:sldMkLst>
        <pc:spChg chg="add del mod">
          <ac:chgData name="Tim Neubert" userId="87b3b598bd7054d0" providerId="LiveId" clId="{743B0230-A746-4BFA-806B-609222827B7E}" dt="2019-04-08T23:19:22.707" v="2207" actId="478"/>
          <ac:spMkLst>
            <pc:docMk/>
            <pc:sldMk cId="1239178323" sldId="329"/>
            <ac:spMk id="4" creationId="{44D717FB-3490-4D73-B31C-F178FB812834}"/>
          </ac:spMkLst>
        </pc:spChg>
        <pc:spChg chg="del mod">
          <ac:chgData name="Tim Neubert" userId="87b3b598bd7054d0" providerId="LiveId" clId="{743B0230-A746-4BFA-806B-609222827B7E}" dt="2019-04-08T23:19:20.063" v="2206" actId="478"/>
          <ac:spMkLst>
            <pc:docMk/>
            <pc:sldMk cId="1239178323" sldId="329"/>
            <ac:spMk id="8" creationId="{F2985228-2CFA-224B-A4B7-D48B075689C3}"/>
          </ac:spMkLst>
        </pc:spChg>
        <pc:spChg chg="add mod">
          <ac:chgData name="Tim Neubert" userId="87b3b598bd7054d0" providerId="LiveId" clId="{743B0230-A746-4BFA-806B-609222827B7E}" dt="2019-04-08T23:19:32.796" v="2236" actId="20577"/>
          <ac:spMkLst>
            <pc:docMk/>
            <pc:sldMk cId="1239178323" sldId="329"/>
            <ac:spMk id="11" creationId="{5B1728B5-E5E0-4953-B1D6-FF8062539DE6}"/>
          </ac:spMkLst>
        </pc:spChg>
        <pc:picChg chg="del">
          <ac:chgData name="Tim Neubert" userId="87b3b598bd7054d0" providerId="LiveId" clId="{743B0230-A746-4BFA-806B-609222827B7E}" dt="2019-04-08T22:34:34.676" v="1790" actId="478"/>
          <ac:picMkLst>
            <pc:docMk/>
            <pc:sldMk cId="1239178323" sldId="329"/>
            <ac:picMk id="9" creationId="{B7C2341C-D786-4BB8-AD60-A13F40037A09}"/>
          </ac:picMkLst>
        </pc:picChg>
        <pc:picChg chg="add mod">
          <ac:chgData name="Tim Neubert" userId="87b3b598bd7054d0" providerId="LiveId" clId="{743B0230-A746-4BFA-806B-609222827B7E}" dt="2019-04-08T22:36:36.424" v="1825" actId="1076"/>
          <ac:picMkLst>
            <pc:docMk/>
            <pc:sldMk cId="1239178323" sldId="329"/>
            <ac:picMk id="13314" creationId="{995DD52E-BCBC-4EDE-8ED4-EB1594E9E52C}"/>
          </ac:picMkLst>
        </pc:picChg>
        <pc:picChg chg="add mod">
          <ac:chgData name="Tim Neubert" userId="87b3b598bd7054d0" providerId="LiveId" clId="{743B0230-A746-4BFA-806B-609222827B7E}" dt="2019-04-08T22:36:39.620" v="1826" actId="1076"/>
          <ac:picMkLst>
            <pc:docMk/>
            <pc:sldMk cId="1239178323" sldId="329"/>
            <ac:picMk id="13316" creationId="{6BB03555-077D-4232-B63C-5074B08AC23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B689B1-8C02-4F75-A596-E8749D30588D}" type="datetimeFigureOut">
              <a:rPr lang="en-US" smtClean="0"/>
              <a:t>4/8/2019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4DD427-C45F-40AA-99CD-DF63B954DE2D}" type="slidenum">
              <a:rPr lang="en-US" smtClean="0"/>
              <a:t>‹#›</a:t>
            </a:fld>
            <a:endParaRPr lang="en-US"/>
          </a:p>
        </p:txBody>
      </p:sp>
    </p:spTree>
    <p:extLst>
      <p:ext uri="{BB962C8B-B14F-4D97-AF65-F5344CB8AC3E}">
        <p14:creationId xmlns:p14="http://schemas.microsoft.com/office/powerpoint/2010/main" val="2020305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4DD427-C45F-40AA-99CD-DF63B954DE2D}" type="slidenum">
              <a:rPr lang="en-US" smtClean="0"/>
              <a:t>1</a:t>
            </a:fld>
            <a:endParaRPr lang="en-US"/>
          </a:p>
        </p:txBody>
      </p:sp>
    </p:spTree>
    <p:extLst>
      <p:ext uri="{BB962C8B-B14F-4D97-AF65-F5344CB8AC3E}">
        <p14:creationId xmlns:p14="http://schemas.microsoft.com/office/powerpoint/2010/main" val="133255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8 (Colleges/Universities and Districts). 63% overall agreement between groups (37 subject areas). What’s the trend? Similar for 16-17 (66%), but increased for 18-19 (75%).</a:t>
            </a:r>
          </a:p>
        </p:txBody>
      </p:sp>
      <p:sp>
        <p:nvSpPr>
          <p:cNvPr id="4" name="Slide Number Placeholder 3"/>
          <p:cNvSpPr>
            <a:spLocks noGrp="1"/>
          </p:cNvSpPr>
          <p:nvPr>
            <p:ph type="sldNum" sz="quarter" idx="5"/>
          </p:nvPr>
        </p:nvSpPr>
        <p:spPr/>
        <p:txBody>
          <a:bodyPr/>
          <a:lstStyle/>
          <a:p>
            <a:fld id="{324DD427-C45F-40AA-99CD-DF63B954DE2D}" type="slidenum">
              <a:rPr lang="en-US" smtClean="0"/>
              <a:t>13</a:t>
            </a:fld>
            <a:endParaRPr lang="en-US"/>
          </a:p>
        </p:txBody>
      </p:sp>
    </p:spTree>
    <p:extLst>
      <p:ext uri="{BB962C8B-B14F-4D97-AF65-F5344CB8AC3E}">
        <p14:creationId xmlns:p14="http://schemas.microsoft.com/office/powerpoint/2010/main" val="477966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8, 9, and 20 (with data from other years). Colleges/Universities seem to believe finding candidates for open positions is less (!) of a challenge, while School Districts have been steady (and high).</a:t>
            </a:r>
            <a:endParaRPr lang="en-US" i="1" dirty="0"/>
          </a:p>
        </p:txBody>
      </p:sp>
      <p:sp>
        <p:nvSpPr>
          <p:cNvPr id="4" name="Slide Number Placeholder 3"/>
          <p:cNvSpPr>
            <a:spLocks noGrp="1"/>
          </p:cNvSpPr>
          <p:nvPr>
            <p:ph type="sldNum" sz="quarter" idx="5"/>
          </p:nvPr>
        </p:nvSpPr>
        <p:spPr/>
        <p:txBody>
          <a:bodyPr/>
          <a:lstStyle/>
          <a:p>
            <a:fld id="{324DD427-C45F-40AA-99CD-DF63B954DE2D}" type="slidenum">
              <a:rPr lang="en-US" smtClean="0"/>
              <a:t>14</a:t>
            </a:fld>
            <a:endParaRPr lang="en-US"/>
          </a:p>
        </p:txBody>
      </p:sp>
    </p:spTree>
    <p:extLst>
      <p:ext uri="{BB962C8B-B14F-4D97-AF65-F5344CB8AC3E}">
        <p14:creationId xmlns:p14="http://schemas.microsoft.com/office/powerpoint/2010/main" val="2596484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b="0" dirty="0"/>
              <a:t>the interest of time…focus on “Considerable Shortage” and surplus areas</a:t>
            </a:r>
          </a:p>
        </p:txBody>
      </p:sp>
      <p:sp>
        <p:nvSpPr>
          <p:cNvPr id="4" name="Slide Number Placeholder 3"/>
          <p:cNvSpPr>
            <a:spLocks noGrp="1"/>
          </p:cNvSpPr>
          <p:nvPr>
            <p:ph type="sldNum" sz="quarter" idx="5"/>
          </p:nvPr>
        </p:nvSpPr>
        <p:spPr/>
        <p:txBody>
          <a:bodyPr/>
          <a:lstStyle/>
          <a:p>
            <a:fld id="{324DD427-C45F-40AA-99CD-DF63B954DE2D}" type="slidenum">
              <a:rPr lang="en-US" smtClean="0"/>
              <a:t>15</a:t>
            </a:fld>
            <a:endParaRPr lang="en-US"/>
          </a:p>
        </p:txBody>
      </p:sp>
    </p:spTree>
    <p:extLst>
      <p:ext uri="{BB962C8B-B14F-4D97-AF65-F5344CB8AC3E}">
        <p14:creationId xmlns:p14="http://schemas.microsoft.com/office/powerpoint/2010/main" val="1155011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6 and 11 (Colleges/Universities and School Districts). * Very few institutions (20% or fewer) offer these programs. Why?</a:t>
            </a:r>
          </a:p>
        </p:txBody>
      </p:sp>
      <p:sp>
        <p:nvSpPr>
          <p:cNvPr id="4" name="Slide Number Placeholder 3"/>
          <p:cNvSpPr>
            <a:spLocks noGrp="1"/>
          </p:cNvSpPr>
          <p:nvPr>
            <p:ph type="sldNum" sz="quarter" idx="5"/>
          </p:nvPr>
        </p:nvSpPr>
        <p:spPr/>
        <p:txBody>
          <a:bodyPr/>
          <a:lstStyle/>
          <a:p>
            <a:fld id="{324DD427-C45F-40AA-99CD-DF63B954DE2D}" type="slidenum">
              <a:rPr lang="en-US" smtClean="0"/>
              <a:t>16</a:t>
            </a:fld>
            <a:endParaRPr lang="en-US"/>
          </a:p>
        </p:txBody>
      </p:sp>
    </p:spTree>
    <p:extLst>
      <p:ext uri="{BB962C8B-B14F-4D97-AF65-F5344CB8AC3E}">
        <p14:creationId xmlns:p14="http://schemas.microsoft.com/office/powerpoint/2010/main" val="1384260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6 (Colleges/Universities and School Districts) and page 11 (Colleges/Universities). * Very few institutions (20% or fewer) offer these programs. Why?</a:t>
            </a:r>
          </a:p>
        </p:txBody>
      </p:sp>
      <p:sp>
        <p:nvSpPr>
          <p:cNvPr id="4" name="Slide Number Placeholder 3"/>
          <p:cNvSpPr>
            <a:spLocks noGrp="1"/>
          </p:cNvSpPr>
          <p:nvPr>
            <p:ph type="sldNum" sz="quarter" idx="5"/>
          </p:nvPr>
        </p:nvSpPr>
        <p:spPr/>
        <p:txBody>
          <a:bodyPr/>
          <a:lstStyle/>
          <a:p>
            <a:fld id="{324DD427-C45F-40AA-99CD-DF63B954DE2D}" type="slidenum">
              <a:rPr lang="en-US" smtClean="0"/>
              <a:t>17</a:t>
            </a:fld>
            <a:endParaRPr lang="en-US"/>
          </a:p>
        </p:txBody>
      </p:sp>
    </p:spTree>
    <p:extLst>
      <p:ext uri="{BB962C8B-B14F-4D97-AF65-F5344CB8AC3E}">
        <p14:creationId xmlns:p14="http://schemas.microsoft.com/office/powerpoint/2010/main" val="1420231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6 (Colleges/Universities and School Districts) and page 11 (Colleges/Universities). Colleges now see PE and SS as “balanced” fields. Physical Education and Social Studies Education continue to be among top 5 of all programs offered.</a:t>
            </a:r>
          </a:p>
        </p:txBody>
      </p:sp>
      <p:sp>
        <p:nvSpPr>
          <p:cNvPr id="4" name="Slide Number Placeholder 3"/>
          <p:cNvSpPr>
            <a:spLocks noGrp="1"/>
          </p:cNvSpPr>
          <p:nvPr>
            <p:ph type="sldNum" sz="quarter" idx="5"/>
          </p:nvPr>
        </p:nvSpPr>
        <p:spPr/>
        <p:txBody>
          <a:bodyPr/>
          <a:lstStyle/>
          <a:p>
            <a:fld id="{324DD427-C45F-40AA-99CD-DF63B954DE2D}" type="slidenum">
              <a:rPr lang="en-US" smtClean="0"/>
              <a:t>19</a:t>
            </a:fld>
            <a:endParaRPr lang="en-US"/>
          </a:p>
        </p:txBody>
      </p:sp>
    </p:spTree>
    <p:extLst>
      <p:ext uri="{BB962C8B-B14F-4D97-AF65-F5344CB8AC3E}">
        <p14:creationId xmlns:p14="http://schemas.microsoft.com/office/powerpoint/2010/main" val="89637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17. All areas where demand exceeds supply (zero areas where supply exceeds demand). The lower program appears in the grid, the fewer institutions offer training in it, and therefore the lower the opportunity of a future educator to obtain training in that field.</a:t>
            </a:r>
          </a:p>
        </p:txBody>
      </p:sp>
      <p:sp>
        <p:nvSpPr>
          <p:cNvPr id="4" name="Slide Number Placeholder 3"/>
          <p:cNvSpPr>
            <a:spLocks noGrp="1"/>
          </p:cNvSpPr>
          <p:nvPr>
            <p:ph type="sldNum" sz="quarter" idx="5"/>
          </p:nvPr>
        </p:nvSpPr>
        <p:spPr/>
        <p:txBody>
          <a:bodyPr/>
          <a:lstStyle/>
          <a:p>
            <a:fld id="{324DD427-C45F-40AA-99CD-DF63B954DE2D}" type="slidenum">
              <a:rPr lang="en-US" smtClean="0"/>
              <a:t>21</a:t>
            </a:fld>
            <a:endParaRPr lang="en-US"/>
          </a:p>
        </p:txBody>
      </p:sp>
    </p:spTree>
    <p:extLst>
      <p:ext uri="{BB962C8B-B14F-4D97-AF65-F5344CB8AC3E}">
        <p14:creationId xmlns:p14="http://schemas.microsoft.com/office/powerpoint/2010/main" val="1994866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24. The lower program appears in the grid, the fewer institutions offer training in it, and therefore the lower the opportunity of a future educator to obtain training in that field. Social Studies Education is the one area where demand is low, but opportunity is high (many institutions offer training in it).</a:t>
            </a:r>
          </a:p>
        </p:txBody>
      </p:sp>
      <p:sp>
        <p:nvSpPr>
          <p:cNvPr id="4" name="Slide Number Placeholder 3"/>
          <p:cNvSpPr>
            <a:spLocks noGrp="1"/>
          </p:cNvSpPr>
          <p:nvPr>
            <p:ph type="sldNum" sz="quarter" idx="5"/>
          </p:nvPr>
        </p:nvSpPr>
        <p:spPr/>
        <p:txBody>
          <a:bodyPr/>
          <a:lstStyle/>
          <a:p>
            <a:fld id="{324DD427-C45F-40AA-99CD-DF63B954DE2D}" type="slidenum">
              <a:rPr lang="en-US" smtClean="0"/>
              <a:t>22</a:t>
            </a:fld>
            <a:endParaRPr lang="en-US"/>
          </a:p>
        </p:txBody>
      </p:sp>
    </p:spTree>
    <p:extLst>
      <p:ext uri="{BB962C8B-B14F-4D97-AF65-F5344CB8AC3E}">
        <p14:creationId xmlns:p14="http://schemas.microsoft.com/office/powerpoint/2010/main" val="4052900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Page 9 (</a:t>
            </a:r>
            <a:r>
              <a:rPr lang="en-US" dirty="0"/>
              <a:t>Colleges/Universities): </a:t>
            </a:r>
            <a:r>
              <a:rPr lang="en-US" sz="1200" b="0" i="1" u="none" strike="noStrike" kern="1200" baseline="0" dirty="0">
                <a:solidFill>
                  <a:schemeClr val="tx1"/>
                </a:solidFill>
                <a:latin typeface="+mn-lt"/>
                <a:ea typeface="+mn-ea"/>
                <a:cs typeface="+mn-cs"/>
              </a:rPr>
              <a:t>Has enrollment for each degree program increased, remained about the same, or decreased in the past year? </a:t>
            </a:r>
            <a:r>
              <a:rPr lang="en-US" b="0" dirty="0"/>
              <a:t> Page 18 (School Districts): </a:t>
            </a:r>
            <a:r>
              <a:rPr lang="en-US" sz="1200" b="0" i="1" u="none" strike="noStrike" kern="1200" baseline="0" dirty="0">
                <a:solidFill>
                  <a:schemeClr val="tx1"/>
                </a:solidFill>
                <a:latin typeface="+mn-lt"/>
                <a:ea typeface="+mn-ea"/>
                <a:cs typeface="+mn-cs"/>
              </a:rPr>
              <a:t>Approximately what percentage of the teachers hired in the past year have: Traditional preparation – College/University coursework plus completed licensure; Non-traditional preparation – alternative certification programs, subject matter experts without pedagogy, temporary or provisional certification; Emergency hires – without licensure or background in teaching?</a:t>
            </a:r>
            <a:endParaRPr lang="en-US" b="0" dirty="0"/>
          </a:p>
          <a:p>
            <a:endParaRPr lang="en-US" b="0" dirty="0"/>
          </a:p>
          <a:p>
            <a:r>
              <a:rPr lang="en-US" b="0" dirty="0"/>
              <a:t>Districts still hiring 84% with traditional preparation, but…</a:t>
            </a:r>
          </a:p>
        </p:txBody>
      </p:sp>
      <p:sp>
        <p:nvSpPr>
          <p:cNvPr id="4" name="Slide Number Placeholder 3"/>
          <p:cNvSpPr>
            <a:spLocks noGrp="1"/>
          </p:cNvSpPr>
          <p:nvPr>
            <p:ph type="sldNum" sz="quarter" idx="5"/>
          </p:nvPr>
        </p:nvSpPr>
        <p:spPr/>
        <p:txBody>
          <a:bodyPr/>
          <a:lstStyle/>
          <a:p>
            <a:fld id="{324DD427-C45F-40AA-99CD-DF63B954DE2D}" type="slidenum">
              <a:rPr lang="en-US" smtClean="0"/>
              <a:t>24</a:t>
            </a:fld>
            <a:endParaRPr lang="en-US"/>
          </a:p>
        </p:txBody>
      </p:sp>
    </p:spTree>
    <p:extLst>
      <p:ext uri="{BB962C8B-B14F-4D97-AF65-F5344CB8AC3E}">
        <p14:creationId xmlns:p14="http://schemas.microsoft.com/office/powerpoint/2010/main" val="2327404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See page 18 (School Districts).</a:t>
            </a:r>
          </a:p>
        </p:txBody>
      </p:sp>
      <p:sp>
        <p:nvSpPr>
          <p:cNvPr id="4" name="Slide Number Placeholder 3"/>
          <p:cNvSpPr>
            <a:spLocks noGrp="1"/>
          </p:cNvSpPr>
          <p:nvPr>
            <p:ph type="sldNum" sz="quarter" idx="5"/>
          </p:nvPr>
        </p:nvSpPr>
        <p:spPr/>
        <p:txBody>
          <a:bodyPr/>
          <a:lstStyle/>
          <a:p>
            <a:fld id="{324DD427-C45F-40AA-99CD-DF63B954DE2D}" type="slidenum">
              <a:rPr lang="en-US" smtClean="0"/>
              <a:t>25</a:t>
            </a:fld>
            <a:endParaRPr lang="en-US"/>
          </a:p>
        </p:txBody>
      </p:sp>
    </p:spTree>
    <p:extLst>
      <p:ext uri="{BB962C8B-B14F-4D97-AF65-F5344CB8AC3E}">
        <p14:creationId xmlns:p14="http://schemas.microsoft.com/office/powerpoint/2010/main" val="2625041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ASCUS (Association for School, College, and University Staffing).</a:t>
            </a:r>
            <a:endParaRPr lang="en-US" b="0" dirty="0"/>
          </a:p>
        </p:txBody>
      </p:sp>
      <p:sp>
        <p:nvSpPr>
          <p:cNvPr id="4" name="Slide Number Placeholder 3"/>
          <p:cNvSpPr>
            <a:spLocks noGrp="1"/>
          </p:cNvSpPr>
          <p:nvPr>
            <p:ph type="sldNum" sz="quarter" idx="5"/>
          </p:nvPr>
        </p:nvSpPr>
        <p:spPr/>
        <p:txBody>
          <a:bodyPr/>
          <a:lstStyle/>
          <a:p>
            <a:fld id="{324DD427-C45F-40AA-99CD-DF63B954DE2D}" type="slidenum">
              <a:rPr lang="en-US" smtClean="0"/>
              <a:t>3</a:t>
            </a:fld>
            <a:endParaRPr lang="en-US"/>
          </a:p>
        </p:txBody>
      </p:sp>
    </p:spTree>
    <p:extLst>
      <p:ext uri="{BB962C8B-B14F-4D97-AF65-F5344CB8AC3E}">
        <p14:creationId xmlns:p14="http://schemas.microsoft.com/office/powerpoint/2010/main" val="1992924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Page 27 (Colleges/Universities) and page 34 (School Districts).</a:t>
            </a:r>
          </a:p>
        </p:txBody>
      </p:sp>
      <p:sp>
        <p:nvSpPr>
          <p:cNvPr id="4" name="Slide Number Placeholder 3"/>
          <p:cNvSpPr>
            <a:spLocks noGrp="1"/>
          </p:cNvSpPr>
          <p:nvPr>
            <p:ph type="sldNum" sz="quarter" idx="5"/>
          </p:nvPr>
        </p:nvSpPr>
        <p:spPr/>
        <p:txBody>
          <a:bodyPr/>
          <a:lstStyle/>
          <a:p>
            <a:fld id="{324DD427-C45F-40AA-99CD-DF63B954DE2D}" type="slidenum">
              <a:rPr lang="en-US" smtClean="0"/>
              <a:t>27</a:t>
            </a:fld>
            <a:endParaRPr lang="en-US"/>
          </a:p>
        </p:txBody>
      </p:sp>
    </p:spTree>
    <p:extLst>
      <p:ext uri="{BB962C8B-B14F-4D97-AF65-F5344CB8AC3E}">
        <p14:creationId xmlns:p14="http://schemas.microsoft.com/office/powerpoint/2010/main" val="1963501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Page 9 (Colleges and Universities). </a:t>
            </a:r>
            <a:r>
              <a:rPr lang="en-US" sz="1200" b="0" i="1" u="none" strike="noStrike" kern="1200" baseline="0" dirty="0">
                <a:solidFill>
                  <a:schemeClr val="tx1"/>
                </a:solidFill>
                <a:latin typeface="+mn-lt"/>
                <a:ea typeface="+mn-ea"/>
                <a:cs typeface="+mn-cs"/>
              </a:rPr>
              <a:t>What other reasons have made it difficult for qualified candidates from your institution to find teaching positions? (Aside from district funding issues, districts not hiring or replacing vacancies, too many candidates for open positions, or candidates not earning multiple credentials.)</a:t>
            </a:r>
            <a:endParaRPr lang="en-US" b="0" dirty="0"/>
          </a:p>
        </p:txBody>
      </p:sp>
      <p:sp>
        <p:nvSpPr>
          <p:cNvPr id="4" name="Slide Number Placeholder 3"/>
          <p:cNvSpPr>
            <a:spLocks noGrp="1"/>
          </p:cNvSpPr>
          <p:nvPr>
            <p:ph type="sldNum" sz="quarter" idx="5"/>
          </p:nvPr>
        </p:nvSpPr>
        <p:spPr/>
        <p:txBody>
          <a:bodyPr/>
          <a:lstStyle/>
          <a:p>
            <a:fld id="{324DD427-C45F-40AA-99CD-DF63B954DE2D}" type="slidenum">
              <a:rPr lang="en-US" smtClean="0"/>
              <a:t>29</a:t>
            </a:fld>
            <a:endParaRPr lang="en-US"/>
          </a:p>
        </p:txBody>
      </p:sp>
    </p:spTree>
    <p:extLst>
      <p:ext uri="{BB962C8B-B14F-4D97-AF65-F5344CB8AC3E}">
        <p14:creationId xmlns:p14="http://schemas.microsoft.com/office/powerpoint/2010/main" val="274786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Insufficient survey responses to generate state-specific data.</a:t>
            </a:r>
          </a:p>
        </p:txBody>
      </p:sp>
      <p:sp>
        <p:nvSpPr>
          <p:cNvPr id="4" name="Slide Number Placeholder 3"/>
          <p:cNvSpPr>
            <a:spLocks noGrp="1"/>
          </p:cNvSpPr>
          <p:nvPr>
            <p:ph type="sldNum" sz="quarter" idx="5"/>
          </p:nvPr>
        </p:nvSpPr>
        <p:spPr/>
        <p:txBody>
          <a:bodyPr/>
          <a:lstStyle/>
          <a:p>
            <a:fld id="{324DD427-C45F-40AA-99CD-DF63B954DE2D}" type="slidenum">
              <a:rPr lang="en-US" smtClean="0"/>
              <a:t>30</a:t>
            </a:fld>
            <a:endParaRPr lang="en-US"/>
          </a:p>
        </p:txBody>
      </p:sp>
    </p:spTree>
    <p:extLst>
      <p:ext uri="{BB962C8B-B14F-4D97-AF65-F5344CB8AC3E}">
        <p14:creationId xmlns:p14="http://schemas.microsoft.com/office/powerpoint/2010/main" val="2959701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AAEE has 9 U.S. regions, plus International. Iowa is in our Great Plains/Midwest region, but adjacent to our Great Lakes region.</a:t>
            </a:r>
          </a:p>
        </p:txBody>
      </p:sp>
      <p:sp>
        <p:nvSpPr>
          <p:cNvPr id="4" name="Slide Number Placeholder 3"/>
          <p:cNvSpPr>
            <a:spLocks noGrp="1"/>
          </p:cNvSpPr>
          <p:nvPr>
            <p:ph type="sldNum" sz="quarter" idx="5"/>
          </p:nvPr>
        </p:nvSpPr>
        <p:spPr/>
        <p:txBody>
          <a:bodyPr/>
          <a:lstStyle/>
          <a:p>
            <a:fld id="{324DD427-C45F-40AA-99CD-DF63B954DE2D}" type="slidenum">
              <a:rPr lang="en-US" smtClean="0"/>
              <a:t>31</a:t>
            </a:fld>
            <a:endParaRPr lang="en-US"/>
          </a:p>
        </p:txBody>
      </p:sp>
    </p:spTree>
    <p:extLst>
      <p:ext uri="{BB962C8B-B14F-4D97-AF65-F5344CB8AC3E}">
        <p14:creationId xmlns:p14="http://schemas.microsoft.com/office/powerpoint/2010/main" val="2952891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25-26. AAEE’s Great Plains/Midwest region includes 7 states (Iowa, Kansas, Minnesota, Missouri, Nebraska, North Dakota, and South Dakota). 46 institutions responding (26 IHEs &amp; 20 SDs).</a:t>
            </a:r>
          </a:p>
        </p:txBody>
      </p:sp>
      <p:sp>
        <p:nvSpPr>
          <p:cNvPr id="4" name="Slide Number Placeholder 3"/>
          <p:cNvSpPr>
            <a:spLocks noGrp="1"/>
          </p:cNvSpPr>
          <p:nvPr>
            <p:ph type="sldNum" sz="quarter" idx="5"/>
          </p:nvPr>
        </p:nvSpPr>
        <p:spPr/>
        <p:txBody>
          <a:bodyPr/>
          <a:lstStyle/>
          <a:p>
            <a:fld id="{324DD427-C45F-40AA-99CD-DF63B954DE2D}" type="slidenum">
              <a:rPr lang="en-US" smtClean="0"/>
              <a:t>32</a:t>
            </a:fld>
            <a:endParaRPr lang="en-US"/>
          </a:p>
        </p:txBody>
      </p:sp>
    </p:spTree>
    <p:extLst>
      <p:ext uri="{BB962C8B-B14F-4D97-AF65-F5344CB8AC3E}">
        <p14:creationId xmlns:p14="http://schemas.microsoft.com/office/powerpoint/2010/main" val="2327226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l" fontAlgn="base"/>
            <a:r>
              <a:rPr lang="en-US" dirty="0"/>
              <a:t>-2 “considerable shortage”.  -1 “considerable surplus. +1 “some surplus”. Data from report not yet released. Bold = additions. 5 areas (Math, School Psychology, Science – Chemistry, Special Education – Mild/Moderate Disabilities and Speech Pathology) now “some shortage” Health Education and Kindergarten/Primary Education now “balanced” . 47 institutions responding (16 IHEs &amp; 31 SDs).</a:t>
            </a:r>
          </a:p>
        </p:txBody>
      </p:sp>
      <p:sp>
        <p:nvSpPr>
          <p:cNvPr id="4" name="Slide Number Placeholder 3"/>
          <p:cNvSpPr>
            <a:spLocks noGrp="1"/>
          </p:cNvSpPr>
          <p:nvPr>
            <p:ph type="sldNum" sz="quarter" idx="5"/>
          </p:nvPr>
        </p:nvSpPr>
        <p:spPr/>
        <p:txBody>
          <a:bodyPr/>
          <a:lstStyle/>
          <a:p>
            <a:fld id="{324DD427-C45F-40AA-99CD-DF63B954DE2D}" type="slidenum">
              <a:rPr lang="en-US" smtClean="0"/>
              <a:t>33</a:t>
            </a:fld>
            <a:endParaRPr lang="en-US"/>
          </a:p>
        </p:txBody>
      </p:sp>
    </p:spTree>
    <p:extLst>
      <p:ext uri="{BB962C8B-B14F-4D97-AF65-F5344CB8AC3E}">
        <p14:creationId xmlns:p14="http://schemas.microsoft.com/office/powerpoint/2010/main" val="1866620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25-26. AAEE’s Great Lakes region includes 5 states (Illinois, Indiana, Michigan, Ohio, and Wisconsin). 62 institutions responding (30 IHEs &amp; 32 SDs).</a:t>
            </a:r>
          </a:p>
        </p:txBody>
      </p:sp>
      <p:sp>
        <p:nvSpPr>
          <p:cNvPr id="4" name="Slide Number Placeholder 3"/>
          <p:cNvSpPr>
            <a:spLocks noGrp="1"/>
          </p:cNvSpPr>
          <p:nvPr>
            <p:ph type="sldNum" sz="quarter" idx="5"/>
          </p:nvPr>
        </p:nvSpPr>
        <p:spPr/>
        <p:txBody>
          <a:bodyPr/>
          <a:lstStyle/>
          <a:p>
            <a:fld id="{324DD427-C45F-40AA-99CD-DF63B954DE2D}" type="slidenum">
              <a:rPr lang="en-US" smtClean="0"/>
              <a:t>34</a:t>
            </a:fld>
            <a:endParaRPr lang="en-US"/>
          </a:p>
        </p:txBody>
      </p:sp>
    </p:spTree>
    <p:extLst>
      <p:ext uri="{BB962C8B-B14F-4D97-AF65-F5344CB8AC3E}">
        <p14:creationId xmlns:p14="http://schemas.microsoft.com/office/powerpoint/2010/main" val="104594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base"/>
            <a:r>
              <a:rPr lang="en-US" dirty="0"/>
              <a:t>-1 “considerable shortage”. -2 “some surplus”. Data from report not yet released. Bold = additions. 3 areas (Science – Physics, Special Education – Early Childhood, and Special Education – Cognitive Disabilities) now “some shortage”. English/Language Arts Education and Intermediate Education now “balanced”. 80 institutions responding (34 IHEs &amp; 46 SDs).</a:t>
            </a:r>
          </a:p>
        </p:txBody>
      </p:sp>
      <p:sp>
        <p:nvSpPr>
          <p:cNvPr id="4" name="Slide Number Placeholder 3"/>
          <p:cNvSpPr>
            <a:spLocks noGrp="1"/>
          </p:cNvSpPr>
          <p:nvPr>
            <p:ph type="sldNum" sz="quarter" idx="5"/>
          </p:nvPr>
        </p:nvSpPr>
        <p:spPr/>
        <p:txBody>
          <a:bodyPr/>
          <a:lstStyle/>
          <a:p>
            <a:fld id="{324DD427-C45F-40AA-99CD-DF63B954DE2D}" type="slidenum">
              <a:rPr lang="en-US" smtClean="0"/>
              <a:t>35</a:t>
            </a:fld>
            <a:endParaRPr lang="en-US"/>
          </a:p>
        </p:txBody>
      </p:sp>
    </p:spTree>
    <p:extLst>
      <p:ext uri="{BB962C8B-B14F-4D97-AF65-F5344CB8AC3E}">
        <p14:creationId xmlns:p14="http://schemas.microsoft.com/office/powerpoint/2010/main" val="730716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4DD427-C45F-40AA-99CD-DF63B954DE2D}" type="slidenum">
              <a:rPr lang="en-US" smtClean="0"/>
              <a:t>36</a:t>
            </a:fld>
            <a:endParaRPr lang="en-US"/>
          </a:p>
        </p:txBody>
      </p:sp>
    </p:spTree>
    <p:extLst>
      <p:ext uri="{BB962C8B-B14F-4D97-AF65-F5344CB8AC3E}">
        <p14:creationId xmlns:p14="http://schemas.microsoft.com/office/powerpoint/2010/main" val="3219481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4DD427-C45F-40AA-99CD-DF63B954DE2D}" type="slidenum">
              <a:rPr lang="en-US" smtClean="0"/>
              <a:t>37</a:t>
            </a:fld>
            <a:endParaRPr lang="en-US"/>
          </a:p>
        </p:txBody>
      </p:sp>
    </p:spTree>
    <p:extLst>
      <p:ext uri="{BB962C8B-B14F-4D97-AF65-F5344CB8AC3E}">
        <p14:creationId xmlns:p14="http://schemas.microsoft.com/office/powerpoint/2010/main" val="3160915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Since 1966. Distribution of approximately 50,000 prospective teachers, primarily via bulk institutional purchases.</a:t>
            </a:r>
            <a:endParaRPr lang="en-US" b="0" dirty="0"/>
          </a:p>
        </p:txBody>
      </p:sp>
      <p:sp>
        <p:nvSpPr>
          <p:cNvPr id="4" name="Slide Number Placeholder 3"/>
          <p:cNvSpPr>
            <a:spLocks noGrp="1"/>
          </p:cNvSpPr>
          <p:nvPr>
            <p:ph type="sldNum" sz="quarter" idx="5"/>
          </p:nvPr>
        </p:nvSpPr>
        <p:spPr/>
        <p:txBody>
          <a:bodyPr/>
          <a:lstStyle/>
          <a:p>
            <a:fld id="{324DD427-C45F-40AA-99CD-DF63B954DE2D}" type="slidenum">
              <a:rPr lang="en-US" smtClean="0"/>
              <a:t>4</a:t>
            </a:fld>
            <a:endParaRPr lang="en-US"/>
          </a:p>
        </p:txBody>
      </p:sp>
    </p:spTree>
    <p:extLst>
      <p:ext uri="{BB962C8B-B14F-4D97-AF65-F5344CB8AC3E}">
        <p14:creationId xmlns:p14="http://schemas.microsoft.com/office/powerpoint/2010/main" val="3622945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4DD427-C45F-40AA-99CD-DF63B954DE2D}" type="slidenum">
              <a:rPr lang="en-US" smtClean="0"/>
              <a:t>38</a:t>
            </a:fld>
            <a:endParaRPr lang="en-US"/>
          </a:p>
        </p:txBody>
      </p:sp>
    </p:spTree>
    <p:extLst>
      <p:ext uri="{BB962C8B-B14F-4D97-AF65-F5344CB8AC3E}">
        <p14:creationId xmlns:p14="http://schemas.microsoft.com/office/powerpoint/2010/main" val="39653411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27 (Colleges/Universities).</a:t>
            </a:r>
          </a:p>
        </p:txBody>
      </p:sp>
      <p:sp>
        <p:nvSpPr>
          <p:cNvPr id="4" name="Slide Number Placeholder 3"/>
          <p:cNvSpPr>
            <a:spLocks noGrp="1"/>
          </p:cNvSpPr>
          <p:nvPr>
            <p:ph type="sldNum" sz="quarter" idx="5"/>
          </p:nvPr>
        </p:nvSpPr>
        <p:spPr/>
        <p:txBody>
          <a:bodyPr/>
          <a:lstStyle/>
          <a:p>
            <a:fld id="{324DD427-C45F-40AA-99CD-DF63B954DE2D}" type="slidenum">
              <a:rPr lang="en-US" smtClean="0"/>
              <a:t>39</a:t>
            </a:fld>
            <a:endParaRPr lang="en-US"/>
          </a:p>
        </p:txBody>
      </p:sp>
    </p:spTree>
    <p:extLst>
      <p:ext uri="{BB962C8B-B14F-4D97-AF65-F5344CB8AC3E}">
        <p14:creationId xmlns:p14="http://schemas.microsoft.com/office/powerpoint/2010/main" val="446517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34 (School Districts).</a:t>
            </a:r>
          </a:p>
        </p:txBody>
      </p:sp>
      <p:sp>
        <p:nvSpPr>
          <p:cNvPr id="4" name="Slide Number Placeholder 3"/>
          <p:cNvSpPr>
            <a:spLocks noGrp="1"/>
          </p:cNvSpPr>
          <p:nvPr>
            <p:ph type="sldNum" sz="quarter" idx="5"/>
          </p:nvPr>
        </p:nvSpPr>
        <p:spPr/>
        <p:txBody>
          <a:bodyPr/>
          <a:lstStyle/>
          <a:p>
            <a:fld id="{324DD427-C45F-40AA-99CD-DF63B954DE2D}" type="slidenum">
              <a:rPr lang="en-US" smtClean="0"/>
              <a:t>40</a:t>
            </a:fld>
            <a:endParaRPr lang="en-US"/>
          </a:p>
        </p:txBody>
      </p:sp>
    </p:spTree>
    <p:extLst>
      <p:ext uri="{BB962C8B-B14F-4D97-AF65-F5344CB8AC3E}">
        <p14:creationId xmlns:p14="http://schemas.microsoft.com/office/powerpoint/2010/main" val="3478221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Page 27 (Colleges/Universities) and page 34 (School Districts).</a:t>
            </a:r>
          </a:p>
        </p:txBody>
      </p:sp>
      <p:sp>
        <p:nvSpPr>
          <p:cNvPr id="4" name="Slide Number Placeholder 3"/>
          <p:cNvSpPr>
            <a:spLocks noGrp="1"/>
          </p:cNvSpPr>
          <p:nvPr>
            <p:ph type="sldNum" sz="quarter" idx="5"/>
          </p:nvPr>
        </p:nvSpPr>
        <p:spPr/>
        <p:txBody>
          <a:bodyPr/>
          <a:lstStyle/>
          <a:p>
            <a:fld id="{324DD427-C45F-40AA-99CD-DF63B954DE2D}" type="slidenum">
              <a:rPr lang="en-US" smtClean="0"/>
              <a:t>41</a:t>
            </a:fld>
            <a:endParaRPr lang="en-US"/>
          </a:p>
        </p:txBody>
      </p:sp>
    </p:spTree>
    <p:extLst>
      <p:ext uri="{BB962C8B-B14F-4D97-AF65-F5344CB8AC3E}">
        <p14:creationId xmlns:p14="http://schemas.microsoft.com/office/powerpoint/2010/main" val="767544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Professional development, networking, and a teacher job fair.</a:t>
            </a:r>
          </a:p>
        </p:txBody>
      </p:sp>
      <p:sp>
        <p:nvSpPr>
          <p:cNvPr id="4" name="Slide Number Placeholder 3"/>
          <p:cNvSpPr>
            <a:spLocks noGrp="1"/>
          </p:cNvSpPr>
          <p:nvPr>
            <p:ph type="sldNum" sz="quarter" idx="5"/>
          </p:nvPr>
        </p:nvSpPr>
        <p:spPr/>
        <p:txBody>
          <a:bodyPr/>
          <a:lstStyle/>
          <a:p>
            <a:fld id="{324DD427-C45F-40AA-99CD-DF63B954DE2D}" type="slidenum">
              <a:rPr lang="en-US" smtClean="0"/>
              <a:t>5</a:t>
            </a:fld>
            <a:endParaRPr lang="en-US"/>
          </a:p>
        </p:txBody>
      </p:sp>
    </p:spTree>
    <p:extLst>
      <p:ext uri="{BB962C8B-B14F-4D97-AF65-F5344CB8AC3E}">
        <p14:creationId xmlns:p14="http://schemas.microsoft.com/office/powerpoint/2010/main" val="2693142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Another opportunity to match school district employers and prospective teachers!</a:t>
            </a:r>
          </a:p>
        </p:txBody>
      </p:sp>
      <p:sp>
        <p:nvSpPr>
          <p:cNvPr id="4" name="Slide Number Placeholder 3"/>
          <p:cNvSpPr>
            <a:spLocks noGrp="1"/>
          </p:cNvSpPr>
          <p:nvPr>
            <p:ph type="sldNum" sz="quarter" idx="5"/>
          </p:nvPr>
        </p:nvSpPr>
        <p:spPr/>
        <p:txBody>
          <a:bodyPr/>
          <a:lstStyle/>
          <a:p>
            <a:fld id="{324DD427-C45F-40AA-99CD-DF63B954DE2D}" type="slidenum">
              <a:rPr lang="en-US" smtClean="0"/>
              <a:t>6</a:t>
            </a:fld>
            <a:endParaRPr lang="en-US"/>
          </a:p>
        </p:txBody>
      </p:sp>
    </p:spTree>
    <p:extLst>
      <p:ext uri="{BB962C8B-B14F-4D97-AF65-F5344CB8AC3E}">
        <p14:creationId xmlns:p14="http://schemas.microsoft.com/office/powerpoint/2010/main" val="400310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Webinars relevant to PK-12 teacher preparation, recruitment, and retention.</a:t>
            </a:r>
            <a:endParaRPr lang="en-US" b="0" dirty="0"/>
          </a:p>
        </p:txBody>
      </p:sp>
      <p:sp>
        <p:nvSpPr>
          <p:cNvPr id="4" name="Slide Number Placeholder 3"/>
          <p:cNvSpPr>
            <a:spLocks noGrp="1"/>
          </p:cNvSpPr>
          <p:nvPr>
            <p:ph type="sldNum" sz="quarter" idx="5"/>
          </p:nvPr>
        </p:nvSpPr>
        <p:spPr/>
        <p:txBody>
          <a:bodyPr/>
          <a:lstStyle/>
          <a:p>
            <a:fld id="{324DD427-C45F-40AA-99CD-DF63B954DE2D}" type="slidenum">
              <a:rPr lang="en-US" smtClean="0"/>
              <a:t>7</a:t>
            </a:fld>
            <a:endParaRPr lang="en-US"/>
          </a:p>
        </p:txBody>
      </p:sp>
    </p:spTree>
    <p:extLst>
      <p:ext uri="{BB962C8B-B14F-4D97-AF65-F5344CB8AC3E}">
        <p14:creationId xmlns:p14="http://schemas.microsoft.com/office/powerpoint/2010/main" val="872307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Since 2005. Former AAEE Board President. Allison </a:t>
            </a:r>
            <a:r>
              <a:rPr lang="en-US" sz="1200" b="0" i="0" kern="1200" dirty="0" err="1">
                <a:solidFill>
                  <a:schemeClr val="tx1"/>
                </a:solidFill>
                <a:effectLst/>
                <a:latin typeface="+mn-lt"/>
                <a:ea typeface="+mn-ea"/>
                <a:cs typeface="+mn-cs"/>
              </a:rPr>
              <a:t>Moga</a:t>
            </a:r>
            <a:r>
              <a:rPr lang="en-US" sz="1200" b="0" i="0" kern="1200" dirty="0">
                <a:solidFill>
                  <a:schemeClr val="tx1"/>
                </a:solidFill>
                <a:effectLst/>
                <a:latin typeface="+mn-lt"/>
                <a:ea typeface="+mn-ea"/>
                <a:cs typeface="+mn-cs"/>
              </a:rPr>
              <a:t>, originally from Royalton, Minnesota is currently pursuing a dual degree in Spanish Education and Teaching English as a Second Language with a double minor in Music and Bilingual/Bicultural Education from Winona State University.</a:t>
            </a:r>
            <a:endParaRPr lang="en-US" b="0" dirty="0"/>
          </a:p>
        </p:txBody>
      </p:sp>
      <p:sp>
        <p:nvSpPr>
          <p:cNvPr id="4" name="Slide Number Placeholder 3"/>
          <p:cNvSpPr>
            <a:spLocks noGrp="1"/>
          </p:cNvSpPr>
          <p:nvPr>
            <p:ph type="sldNum" sz="quarter" idx="5"/>
          </p:nvPr>
        </p:nvSpPr>
        <p:spPr/>
        <p:txBody>
          <a:bodyPr/>
          <a:lstStyle/>
          <a:p>
            <a:fld id="{324DD427-C45F-40AA-99CD-DF63B954DE2D}" type="slidenum">
              <a:rPr lang="en-US" smtClean="0"/>
              <a:t>8</a:t>
            </a:fld>
            <a:endParaRPr lang="en-US"/>
          </a:p>
        </p:txBody>
      </p:sp>
    </p:spTree>
    <p:extLst>
      <p:ext uri="{BB962C8B-B14F-4D97-AF65-F5344CB8AC3E}">
        <p14:creationId xmlns:p14="http://schemas.microsoft.com/office/powerpoint/2010/main" val="3423200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Since 1981.</a:t>
            </a:r>
          </a:p>
        </p:txBody>
      </p:sp>
      <p:sp>
        <p:nvSpPr>
          <p:cNvPr id="4" name="Slide Number Placeholder 3"/>
          <p:cNvSpPr>
            <a:spLocks noGrp="1"/>
          </p:cNvSpPr>
          <p:nvPr>
            <p:ph type="sldNum" sz="quarter" idx="5"/>
          </p:nvPr>
        </p:nvSpPr>
        <p:spPr/>
        <p:txBody>
          <a:bodyPr/>
          <a:lstStyle/>
          <a:p>
            <a:fld id="{324DD427-C45F-40AA-99CD-DF63B954DE2D}" type="slidenum">
              <a:rPr lang="en-US" smtClean="0"/>
              <a:t>9</a:t>
            </a:fld>
            <a:endParaRPr lang="en-US"/>
          </a:p>
        </p:txBody>
      </p:sp>
    </p:spTree>
    <p:extLst>
      <p:ext uri="{BB962C8B-B14F-4D97-AF65-F5344CB8AC3E}">
        <p14:creationId xmlns:p14="http://schemas.microsoft.com/office/powerpoint/2010/main" val="841208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Won’t be able to cover entire 40-page report today, but focus on these questions…</a:t>
            </a:r>
          </a:p>
        </p:txBody>
      </p:sp>
      <p:sp>
        <p:nvSpPr>
          <p:cNvPr id="4" name="Slide Number Placeholder 3"/>
          <p:cNvSpPr>
            <a:spLocks noGrp="1"/>
          </p:cNvSpPr>
          <p:nvPr>
            <p:ph type="sldNum" sz="quarter" idx="5"/>
          </p:nvPr>
        </p:nvSpPr>
        <p:spPr/>
        <p:txBody>
          <a:bodyPr/>
          <a:lstStyle/>
          <a:p>
            <a:fld id="{324DD427-C45F-40AA-99CD-DF63B954DE2D}" type="slidenum">
              <a:rPr lang="en-US" smtClean="0"/>
              <a:t>11</a:t>
            </a:fld>
            <a:endParaRPr lang="en-US"/>
          </a:p>
        </p:txBody>
      </p:sp>
    </p:spTree>
    <p:extLst>
      <p:ext uri="{BB962C8B-B14F-4D97-AF65-F5344CB8AC3E}">
        <p14:creationId xmlns:p14="http://schemas.microsoft.com/office/powerpoint/2010/main" val="3110171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4AD23-7672-8C48-BB30-1063C56FC5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B84D3D-C0C7-344A-A82D-7FAB74AED0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8CCC1C-DC56-D14B-91D6-4179095D2D15}"/>
              </a:ext>
            </a:extLst>
          </p:cNvPr>
          <p:cNvSpPr>
            <a:spLocks noGrp="1"/>
          </p:cNvSpPr>
          <p:nvPr>
            <p:ph type="dt" sz="half" idx="10"/>
          </p:nvPr>
        </p:nvSpPr>
        <p:spPr/>
        <p:txBody>
          <a:bodyPr/>
          <a:lstStyle/>
          <a:p>
            <a:fld id="{CA58E582-49B1-3B41-9544-E7BADE8C1E6A}" type="datetimeFigureOut">
              <a:rPr lang="en-US" smtClean="0"/>
              <a:t>4/8/2019</a:t>
            </a:fld>
            <a:endParaRPr lang="en-US"/>
          </a:p>
        </p:txBody>
      </p:sp>
      <p:sp>
        <p:nvSpPr>
          <p:cNvPr id="5" name="Footer Placeholder 4">
            <a:extLst>
              <a:ext uri="{FF2B5EF4-FFF2-40B4-BE49-F238E27FC236}">
                <a16:creationId xmlns:a16="http://schemas.microsoft.com/office/drawing/2014/main" id="{CBE6877D-3EBB-064C-9E57-E63F48C1A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47A8B-ECF4-D340-A210-C22667DE415C}"/>
              </a:ext>
            </a:extLst>
          </p:cNvPr>
          <p:cNvSpPr>
            <a:spLocks noGrp="1"/>
          </p:cNvSpPr>
          <p:nvPr>
            <p:ph type="sldNum" sz="quarter" idx="12"/>
          </p:nvPr>
        </p:nvSpPr>
        <p:spPr/>
        <p:txBody>
          <a:bodyPr/>
          <a:lstStyle/>
          <a:p>
            <a:fld id="{32F9F700-DEF8-DB44-9F83-D723EFD3C3E2}" type="slidenum">
              <a:rPr lang="en-US" smtClean="0"/>
              <a:t>‹#›</a:t>
            </a:fld>
            <a:endParaRPr lang="en-US"/>
          </a:p>
        </p:txBody>
      </p:sp>
    </p:spTree>
    <p:extLst>
      <p:ext uri="{BB962C8B-B14F-4D97-AF65-F5344CB8AC3E}">
        <p14:creationId xmlns:p14="http://schemas.microsoft.com/office/powerpoint/2010/main" val="213612490"/>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44104-8E45-E742-8C9F-3731EA9C7E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FEFE93-206A-024B-BB1E-C8D811E833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BDC7C-E21C-E34D-BC51-3BC0E35BF022}"/>
              </a:ext>
            </a:extLst>
          </p:cNvPr>
          <p:cNvSpPr>
            <a:spLocks noGrp="1"/>
          </p:cNvSpPr>
          <p:nvPr>
            <p:ph type="dt" sz="half" idx="10"/>
          </p:nvPr>
        </p:nvSpPr>
        <p:spPr/>
        <p:txBody>
          <a:bodyPr/>
          <a:lstStyle/>
          <a:p>
            <a:fld id="{CA58E582-49B1-3B41-9544-E7BADE8C1E6A}" type="datetimeFigureOut">
              <a:rPr lang="en-US" smtClean="0"/>
              <a:t>4/8/2019</a:t>
            </a:fld>
            <a:endParaRPr lang="en-US"/>
          </a:p>
        </p:txBody>
      </p:sp>
      <p:sp>
        <p:nvSpPr>
          <p:cNvPr id="5" name="Footer Placeholder 4">
            <a:extLst>
              <a:ext uri="{FF2B5EF4-FFF2-40B4-BE49-F238E27FC236}">
                <a16:creationId xmlns:a16="http://schemas.microsoft.com/office/drawing/2014/main" id="{9EB479D8-17DF-794C-ACD2-29339CB35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483629-5010-8845-81C7-5B88343B0801}"/>
              </a:ext>
            </a:extLst>
          </p:cNvPr>
          <p:cNvSpPr>
            <a:spLocks noGrp="1"/>
          </p:cNvSpPr>
          <p:nvPr>
            <p:ph type="sldNum" sz="quarter" idx="12"/>
          </p:nvPr>
        </p:nvSpPr>
        <p:spPr/>
        <p:txBody>
          <a:bodyPr/>
          <a:lstStyle/>
          <a:p>
            <a:fld id="{32F9F700-DEF8-DB44-9F83-D723EFD3C3E2}" type="slidenum">
              <a:rPr lang="en-US" smtClean="0"/>
              <a:t>‹#›</a:t>
            </a:fld>
            <a:endParaRPr lang="en-US"/>
          </a:p>
        </p:txBody>
      </p:sp>
    </p:spTree>
    <p:extLst>
      <p:ext uri="{BB962C8B-B14F-4D97-AF65-F5344CB8AC3E}">
        <p14:creationId xmlns:p14="http://schemas.microsoft.com/office/powerpoint/2010/main" val="867085459"/>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AC6E41-443E-EC45-B7F5-5E25E068B8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BB0015-1800-9142-8AC0-55B83ACD63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8F5B6-CC7A-C84D-AA1B-752FDE161239}"/>
              </a:ext>
            </a:extLst>
          </p:cNvPr>
          <p:cNvSpPr>
            <a:spLocks noGrp="1"/>
          </p:cNvSpPr>
          <p:nvPr>
            <p:ph type="dt" sz="half" idx="10"/>
          </p:nvPr>
        </p:nvSpPr>
        <p:spPr/>
        <p:txBody>
          <a:bodyPr/>
          <a:lstStyle/>
          <a:p>
            <a:fld id="{CA58E582-49B1-3B41-9544-E7BADE8C1E6A}" type="datetimeFigureOut">
              <a:rPr lang="en-US" smtClean="0"/>
              <a:t>4/8/2019</a:t>
            </a:fld>
            <a:endParaRPr lang="en-US"/>
          </a:p>
        </p:txBody>
      </p:sp>
      <p:sp>
        <p:nvSpPr>
          <p:cNvPr id="5" name="Footer Placeholder 4">
            <a:extLst>
              <a:ext uri="{FF2B5EF4-FFF2-40B4-BE49-F238E27FC236}">
                <a16:creationId xmlns:a16="http://schemas.microsoft.com/office/drawing/2014/main" id="{D9CF9715-2135-D946-A616-39E940E994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2EE26-93E6-CB4F-8CB3-E947D1341061}"/>
              </a:ext>
            </a:extLst>
          </p:cNvPr>
          <p:cNvSpPr>
            <a:spLocks noGrp="1"/>
          </p:cNvSpPr>
          <p:nvPr>
            <p:ph type="sldNum" sz="quarter" idx="12"/>
          </p:nvPr>
        </p:nvSpPr>
        <p:spPr/>
        <p:txBody>
          <a:bodyPr/>
          <a:lstStyle/>
          <a:p>
            <a:fld id="{32F9F700-DEF8-DB44-9F83-D723EFD3C3E2}" type="slidenum">
              <a:rPr lang="en-US" smtClean="0"/>
              <a:t>‹#›</a:t>
            </a:fld>
            <a:endParaRPr lang="en-US"/>
          </a:p>
        </p:txBody>
      </p:sp>
    </p:spTree>
    <p:extLst>
      <p:ext uri="{BB962C8B-B14F-4D97-AF65-F5344CB8AC3E}">
        <p14:creationId xmlns:p14="http://schemas.microsoft.com/office/powerpoint/2010/main" val="1540389675"/>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7D34-6E84-F344-AEA2-83455073B3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6EF583-9AF8-2149-AEBB-152CB2ED9E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D450A-CEE4-BE43-8BAA-044CF8D81BEB}"/>
              </a:ext>
            </a:extLst>
          </p:cNvPr>
          <p:cNvSpPr>
            <a:spLocks noGrp="1"/>
          </p:cNvSpPr>
          <p:nvPr>
            <p:ph type="dt" sz="half" idx="10"/>
          </p:nvPr>
        </p:nvSpPr>
        <p:spPr/>
        <p:txBody>
          <a:bodyPr/>
          <a:lstStyle/>
          <a:p>
            <a:fld id="{CA58E582-49B1-3B41-9544-E7BADE8C1E6A}" type="datetimeFigureOut">
              <a:rPr lang="en-US" smtClean="0"/>
              <a:t>4/8/2019</a:t>
            </a:fld>
            <a:endParaRPr lang="en-US"/>
          </a:p>
        </p:txBody>
      </p:sp>
      <p:sp>
        <p:nvSpPr>
          <p:cNvPr id="5" name="Footer Placeholder 4">
            <a:extLst>
              <a:ext uri="{FF2B5EF4-FFF2-40B4-BE49-F238E27FC236}">
                <a16:creationId xmlns:a16="http://schemas.microsoft.com/office/drawing/2014/main" id="{1AF61B2E-931C-1B4E-9933-213B49267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FDF51-A73E-0745-88DA-E443A4B71870}"/>
              </a:ext>
            </a:extLst>
          </p:cNvPr>
          <p:cNvSpPr>
            <a:spLocks noGrp="1"/>
          </p:cNvSpPr>
          <p:nvPr>
            <p:ph type="sldNum" sz="quarter" idx="12"/>
          </p:nvPr>
        </p:nvSpPr>
        <p:spPr/>
        <p:txBody>
          <a:bodyPr/>
          <a:lstStyle/>
          <a:p>
            <a:fld id="{32F9F700-DEF8-DB44-9F83-D723EFD3C3E2}" type="slidenum">
              <a:rPr lang="en-US" smtClean="0"/>
              <a:t>‹#›</a:t>
            </a:fld>
            <a:endParaRPr lang="en-US"/>
          </a:p>
        </p:txBody>
      </p:sp>
    </p:spTree>
    <p:extLst>
      <p:ext uri="{BB962C8B-B14F-4D97-AF65-F5344CB8AC3E}">
        <p14:creationId xmlns:p14="http://schemas.microsoft.com/office/powerpoint/2010/main" val="832876231"/>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1214-1F18-CD4B-81F6-5F4518FA97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312933-228B-784C-9414-488790ACE4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41B44B2-6D25-E147-B0F8-C9F1CE417334}"/>
              </a:ext>
            </a:extLst>
          </p:cNvPr>
          <p:cNvSpPr>
            <a:spLocks noGrp="1"/>
          </p:cNvSpPr>
          <p:nvPr>
            <p:ph type="dt" sz="half" idx="10"/>
          </p:nvPr>
        </p:nvSpPr>
        <p:spPr/>
        <p:txBody>
          <a:bodyPr/>
          <a:lstStyle/>
          <a:p>
            <a:fld id="{CA58E582-49B1-3B41-9544-E7BADE8C1E6A}" type="datetimeFigureOut">
              <a:rPr lang="en-US" smtClean="0"/>
              <a:t>4/8/2019</a:t>
            </a:fld>
            <a:endParaRPr lang="en-US"/>
          </a:p>
        </p:txBody>
      </p:sp>
      <p:sp>
        <p:nvSpPr>
          <p:cNvPr id="5" name="Footer Placeholder 4">
            <a:extLst>
              <a:ext uri="{FF2B5EF4-FFF2-40B4-BE49-F238E27FC236}">
                <a16:creationId xmlns:a16="http://schemas.microsoft.com/office/drawing/2014/main" id="{FD354156-F6D4-6B46-BFB5-2744C0A9EC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6F6D25-8AFA-A546-84D1-1D7AA5701FF3}"/>
              </a:ext>
            </a:extLst>
          </p:cNvPr>
          <p:cNvSpPr>
            <a:spLocks noGrp="1"/>
          </p:cNvSpPr>
          <p:nvPr>
            <p:ph type="sldNum" sz="quarter" idx="12"/>
          </p:nvPr>
        </p:nvSpPr>
        <p:spPr/>
        <p:txBody>
          <a:bodyPr/>
          <a:lstStyle/>
          <a:p>
            <a:fld id="{32F9F700-DEF8-DB44-9F83-D723EFD3C3E2}" type="slidenum">
              <a:rPr lang="en-US" smtClean="0"/>
              <a:t>‹#›</a:t>
            </a:fld>
            <a:endParaRPr lang="en-US"/>
          </a:p>
        </p:txBody>
      </p:sp>
    </p:spTree>
    <p:extLst>
      <p:ext uri="{BB962C8B-B14F-4D97-AF65-F5344CB8AC3E}">
        <p14:creationId xmlns:p14="http://schemas.microsoft.com/office/powerpoint/2010/main" val="280447666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D3A8B-CF67-494D-891E-15BC65275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56CDBC-D85A-6744-89F9-05DC8415FFB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72F260-FCBA-1049-8B72-3D3F304A11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2A0E7E-A1AD-7445-94D0-F20EDEE36152}"/>
              </a:ext>
            </a:extLst>
          </p:cNvPr>
          <p:cNvSpPr>
            <a:spLocks noGrp="1"/>
          </p:cNvSpPr>
          <p:nvPr>
            <p:ph type="dt" sz="half" idx="10"/>
          </p:nvPr>
        </p:nvSpPr>
        <p:spPr/>
        <p:txBody>
          <a:bodyPr/>
          <a:lstStyle/>
          <a:p>
            <a:fld id="{CA58E582-49B1-3B41-9544-E7BADE8C1E6A}" type="datetimeFigureOut">
              <a:rPr lang="en-US" smtClean="0"/>
              <a:t>4/8/2019</a:t>
            </a:fld>
            <a:endParaRPr lang="en-US"/>
          </a:p>
        </p:txBody>
      </p:sp>
      <p:sp>
        <p:nvSpPr>
          <p:cNvPr id="6" name="Footer Placeholder 5">
            <a:extLst>
              <a:ext uri="{FF2B5EF4-FFF2-40B4-BE49-F238E27FC236}">
                <a16:creationId xmlns:a16="http://schemas.microsoft.com/office/drawing/2014/main" id="{6B80E21D-2564-7441-86CC-EAB9F60845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829D09-3A1F-1C43-9D61-082676D41021}"/>
              </a:ext>
            </a:extLst>
          </p:cNvPr>
          <p:cNvSpPr>
            <a:spLocks noGrp="1"/>
          </p:cNvSpPr>
          <p:nvPr>
            <p:ph type="sldNum" sz="quarter" idx="12"/>
          </p:nvPr>
        </p:nvSpPr>
        <p:spPr/>
        <p:txBody>
          <a:bodyPr/>
          <a:lstStyle/>
          <a:p>
            <a:fld id="{32F9F700-DEF8-DB44-9F83-D723EFD3C3E2}" type="slidenum">
              <a:rPr lang="en-US" smtClean="0"/>
              <a:t>‹#›</a:t>
            </a:fld>
            <a:endParaRPr lang="en-US"/>
          </a:p>
        </p:txBody>
      </p:sp>
    </p:spTree>
    <p:extLst>
      <p:ext uri="{BB962C8B-B14F-4D97-AF65-F5344CB8AC3E}">
        <p14:creationId xmlns:p14="http://schemas.microsoft.com/office/powerpoint/2010/main" val="4187757120"/>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508F6-31CB-4844-8FF4-56EBF40E0F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BC3951-B0A1-A740-84C5-6DC2D129EA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A32F9FC-47BD-4940-8EE9-C65E6FB254B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2DC9FF-081B-F743-96BD-FBFAB076E5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4803FF5-FA41-8E48-9A62-39113310CB0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7F8C42-2044-B649-AB60-3503BD217A4A}"/>
              </a:ext>
            </a:extLst>
          </p:cNvPr>
          <p:cNvSpPr>
            <a:spLocks noGrp="1"/>
          </p:cNvSpPr>
          <p:nvPr>
            <p:ph type="dt" sz="half" idx="10"/>
          </p:nvPr>
        </p:nvSpPr>
        <p:spPr/>
        <p:txBody>
          <a:bodyPr/>
          <a:lstStyle/>
          <a:p>
            <a:fld id="{CA58E582-49B1-3B41-9544-E7BADE8C1E6A}" type="datetimeFigureOut">
              <a:rPr lang="en-US" smtClean="0"/>
              <a:t>4/8/2019</a:t>
            </a:fld>
            <a:endParaRPr lang="en-US"/>
          </a:p>
        </p:txBody>
      </p:sp>
      <p:sp>
        <p:nvSpPr>
          <p:cNvPr id="8" name="Footer Placeholder 7">
            <a:extLst>
              <a:ext uri="{FF2B5EF4-FFF2-40B4-BE49-F238E27FC236}">
                <a16:creationId xmlns:a16="http://schemas.microsoft.com/office/drawing/2014/main" id="{6ED8C7AB-EF26-164A-AE1D-24792B67B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0C861-4B0E-3541-B999-1648C373807D}"/>
              </a:ext>
            </a:extLst>
          </p:cNvPr>
          <p:cNvSpPr>
            <a:spLocks noGrp="1"/>
          </p:cNvSpPr>
          <p:nvPr>
            <p:ph type="sldNum" sz="quarter" idx="12"/>
          </p:nvPr>
        </p:nvSpPr>
        <p:spPr/>
        <p:txBody>
          <a:bodyPr/>
          <a:lstStyle/>
          <a:p>
            <a:fld id="{32F9F700-DEF8-DB44-9F83-D723EFD3C3E2}" type="slidenum">
              <a:rPr lang="en-US" smtClean="0"/>
              <a:t>‹#›</a:t>
            </a:fld>
            <a:endParaRPr lang="en-US"/>
          </a:p>
        </p:txBody>
      </p:sp>
    </p:spTree>
    <p:extLst>
      <p:ext uri="{BB962C8B-B14F-4D97-AF65-F5344CB8AC3E}">
        <p14:creationId xmlns:p14="http://schemas.microsoft.com/office/powerpoint/2010/main" val="4082900550"/>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4D086-185A-B143-B33C-DDEA5E8C36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7E7571-8857-2441-8888-CA86F16F76AB}"/>
              </a:ext>
            </a:extLst>
          </p:cNvPr>
          <p:cNvSpPr>
            <a:spLocks noGrp="1"/>
          </p:cNvSpPr>
          <p:nvPr>
            <p:ph type="dt" sz="half" idx="10"/>
          </p:nvPr>
        </p:nvSpPr>
        <p:spPr/>
        <p:txBody>
          <a:bodyPr/>
          <a:lstStyle/>
          <a:p>
            <a:fld id="{CA58E582-49B1-3B41-9544-E7BADE8C1E6A}" type="datetimeFigureOut">
              <a:rPr lang="en-US" smtClean="0"/>
              <a:t>4/8/2019</a:t>
            </a:fld>
            <a:endParaRPr lang="en-US"/>
          </a:p>
        </p:txBody>
      </p:sp>
      <p:sp>
        <p:nvSpPr>
          <p:cNvPr id="4" name="Footer Placeholder 3">
            <a:extLst>
              <a:ext uri="{FF2B5EF4-FFF2-40B4-BE49-F238E27FC236}">
                <a16:creationId xmlns:a16="http://schemas.microsoft.com/office/drawing/2014/main" id="{8BBA8365-AECD-914C-9A99-61347CF098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EA89C3-B66E-2549-A578-8041276D5957}"/>
              </a:ext>
            </a:extLst>
          </p:cNvPr>
          <p:cNvSpPr>
            <a:spLocks noGrp="1"/>
          </p:cNvSpPr>
          <p:nvPr>
            <p:ph type="sldNum" sz="quarter" idx="12"/>
          </p:nvPr>
        </p:nvSpPr>
        <p:spPr/>
        <p:txBody>
          <a:bodyPr/>
          <a:lstStyle/>
          <a:p>
            <a:fld id="{32F9F700-DEF8-DB44-9F83-D723EFD3C3E2}" type="slidenum">
              <a:rPr lang="en-US" smtClean="0"/>
              <a:t>‹#›</a:t>
            </a:fld>
            <a:endParaRPr lang="en-US"/>
          </a:p>
        </p:txBody>
      </p:sp>
    </p:spTree>
    <p:extLst>
      <p:ext uri="{BB962C8B-B14F-4D97-AF65-F5344CB8AC3E}">
        <p14:creationId xmlns:p14="http://schemas.microsoft.com/office/powerpoint/2010/main" val="1736424513"/>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552FDE-D7E0-8649-8F1F-E2CB2A5D8048}"/>
              </a:ext>
            </a:extLst>
          </p:cNvPr>
          <p:cNvSpPr>
            <a:spLocks noGrp="1"/>
          </p:cNvSpPr>
          <p:nvPr>
            <p:ph type="dt" sz="half" idx="10"/>
          </p:nvPr>
        </p:nvSpPr>
        <p:spPr/>
        <p:txBody>
          <a:bodyPr/>
          <a:lstStyle/>
          <a:p>
            <a:fld id="{CA58E582-49B1-3B41-9544-E7BADE8C1E6A}" type="datetimeFigureOut">
              <a:rPr lang="en-US" smtClean="0"/>
              <a:t>4/8/2019</a:t>
            </a:fld>
            <a:endParaRPr lang="en-US"/>
          </a:p>
        </p:txBody>
      </p:sp>
      <p:sp>
        <p:nvSpPr>
          <p:cNvPr id="3" name="Footer Placeholder 2">
            <a:extLst>
              <a:ext uri="{FF2B5EF4-FFF2-40B4-BE49-F238E27FC236}">
                <a16:creationId xmlns:a16="http://schemas.microsoft.com/office/drawing/2014/main" id="{3EF0F0D6-D363-BB43-A6E4-84B92D2D37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54DAE7-83A3-A74D-9678-1E824ECD08BA}"/>
              </a:ext>
            </a:extLst>
          </p:cNvPr>
          <p:cNvSpPr>
            <a:spLocks noGrp="1"/>
          </p:cNvSpPr>
          <p:nvPr>
            <p:ph type="sldNum" sz="quarter" idx="12"/>
          </p:nvPr>
        </p:nvSpPr>
        <p:spPr/>
        <p:txBody>
          <a:bodyPr/>
          <a:lstStyle/>
          <a:p>
            <a:fld id="{32F9F700-DEF8-DB44-9F83-D723EFD3C3E2}" type="slidenum">
              <a:rPr lang="en-US" smtClean="0"/>
              <a:t>‹#›</a:t>
            </a:fld>
            <a:endParaRPr lang="en-US"/>
          </a:p>
        </p:txBody>
      </p:sp>
    </p:spTree>
    <p:extLst>
      <p:ext uri="{BB962C8B-B14F-4D97-AF65-F5344CB8AC3E}">
        <p14:creationId xmlns:p14="http://schemas.microsoft.com/office/powerpoint/2010/main" val="3037065535"/>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C6135-508F-4744-8EA1-CC4DEAF378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281520-A54F-3F43-AE52-5D58942881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CACE8D-164D-F944-838B-B79797A953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0397BA-9655-2B41-B67A-633FE7D622BC}"/>
              </a:ext>
            </a:extLst>
          </p:cNvPr>
          <p:cNvSpPr>
            <a:spLocks noGrp="1"/>
          </p:cNvSpPr>
          <p:nvPr>
            <p:ph type="dt" sz="half" idx="10"/>
          </p:nvPr>
        </p:nvSpPr>
        <p:spPr/>
        <p:txBody>
          <a:bodyPr/>
          <a:lstStyle/>
          <a:p>
            <a:fld id="{CA58E582-49B1-3B41-9544-E7BADE8C1E6A}" type="datetimeFigureOut">
              <a:rPr lang="en-US" smtClean="0"/>
              <a:t>4/8/2019</a:t>
            </a:fld>
            <a:endParaRPr lang="en-US"/>
          </a:p>
        </p:txBody>
      </p:sp>
      <p:sp>
        <p:nvSpPr>
          <p:cNvPr id="6" name="Footer Placeholder 5">
            <a:extLst>
              <a:ext uri="{FF2B5EF4-FFF2-40B4-BE49-F238E27FC236}">
                <a16:creationId xmlns:a16="http://schemas.microsoft.com/office/drawing/2014/main" id="{304FA6F2-0836-0A46-9ADB-3E111E171E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1DC3D1-5E4D-A945-B491-63CBBEB1B524}"/>
              </a:ext>
            </a:extLst>
          </p:cNvPr>
          <p:cNvSpPr>
            <a:spLocks noGrp="1"/>
          </p:cNvSpPr>
          <p:nvPr>
            <p:ph type="sldNum" sz="quarter" idx="12"/>
          </p:nvPr>
        </p:nvSpPr>
        <p:spPr/>
        <p:txBody>
          <a:bodyPr/>
          <a:lstStyle/>
          <a:p>
            <a:fld id="{32F9F700-DEF8-DB44-9F83-D723EFD3C3E2}" type="slidenum">
              <a:rPr lang="en-US" smtClean="0"/>
              <a:t>‹#›</a:t>
            </a:fld>
            <a:endParaRPr lang="en-US"/>
          </a:p>
        </p:txBody>
      </p:sp>
    </p:spTree>
    <p:extLst>
      <p:ext uri="{BB962C8B-B14F-4D97-AF65-F5344CB8AC3E}">
        <p14:creationId xmlns:p14="http://schemas.microsoft.com/office/powerpoint/2010/main" val="989309902"/>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3D5E-8889-3D48-BFEF-E7867F29C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F78BAE-685A-9C47-BEA8-A9D7680EBC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7354DC-F17D-A741-A12B-B6D24FD6DE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448F14-E21A-754D-AA35-673567083C6C}"/>
              </a:ext>
            </a:extLst>
          </p:cNvPr>
          <p:cNvSpPr>
            <a:spLocks noGrp="1"/>
          </p:cNvSpPr>
          <p:nvPr>
            <p:ph type="dt" sz="half" idx="10"/>
          </p:nvPr>
        </p:nvSpPr>
        <p:spPr/>
        <p:txBody>
          <a:bodyPr/>
          <a:lstStyle/>
          <a:p>
            <a:fld id="{CA58E582-49B1-3B41-9544-E7BADE8C1E6A}" type="datetimeFigureOut">
              <a:rPr lang="en-US" smtClean="0"/>
              <a:t>4/8/2019</a:t>
            </a:fld>
            <a:endParaRPr lang="en-US"/>
          </a:p>
        </p:txBody>
      </p:sp>
      <p:sp>
        <p:nvSpPr>
          <p:cNvPr id="6" name="Footer Placeholder 5">
            <a:extLst>
              <a:ext uri="{FF2B5EF4-FFF2-40B4-BE49-F238E27FC236}">
                <a16:creationId xmlns:a16="http://schemas.microsoft.com/office/drawing/2014/main" id="{899BCB0B-956A-EF43-8F31-BAEE9E1A04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AC23D3-5EAA-104F-B7A4-C4FCD8F88E83}"/>
              </a:ext>
            </a:extLst>
          </p:cNvPr>
          <p:cNvSpPr>
            <a:spLocks noGrp="1"/>
          </p:cNvSpPr>
          <p:nvPr>
            <p:ph type="sldNum" sz="quarter" idx="12"/>
          </p:nvPr>
        </p:nvSpPr>
        <p:spPr/>
        <p:txBody>
          <a:bodyPr/>
          <a:lstStyle/>
          <a:p>
            <a:fld id="{32F9F700-DEF8-DB44-9F83-D723EFD3C3E2}" type="slidenum">
              <a:rPr lang="en-US" smtClean="0"/>
              <a:t>‹#›</a:t>
            </a:fld>
            <a:endParaRPr lang="en-US"/>
          </a:p>
        </p:txBody>
      </p:sp>
    </p:spTree>
    <p:extLst>
      <p:ext uri="{BB962C8B-B14F-4D97-AF65-F5344CB8AC3E}">
        <p14:creationId xmlns:p14="http://schemas.microsoft.com/office/powerpoint/2010/main" val="2317621179"/>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E63FB4-34A2-7147-A709-AF19E527F3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D5C4E3-26D4-D948-8E4D-63C17E0559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D62F4-7B21-2C42-B0B1-8BD14DC72C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58E582-49B1-3B41-9544-E7BADE8C1E6A}" type="datetimeFigureOut">
              <a:rPr lang="en-US" smtClean="0"/>
              <a:t>4/8/2019</a:t>
            </a:fld>
            <a:endParaRPr lang="en-US"/>
          </a:p>
        </p:txBody>
      </p:sp>
      <p:sp>
        <p:nvSpPr>
          <p:cNvPr id="5" name="Footer Placeholder 4">
            <a:extLst>
              <a:ext uri="{FF2B5EF4-FFF2-40B4-BE49-F238E27FC236}">
                <a16:creationId xmlns:a16="http://schemas.microsoft.com/office/drawing/2014/main" id="{6928F2FA-555B-4243-8AC7-8B7EF6FCEA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72E500-1FD1-B847-965E-489F6441D5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F9F700-DEF8-DB44-9F83-D723EFD3C3E2}" type="slidenum">
              <a:rPr lang="en-US" smtClean="0"/>
              <a:t>‹#›</a:t>
            </a:fld>
            <a:endParaRPr lang="en-US"/>
          </a:p>
        </p:txBody>
      </p:sp>
    </p:spTree>
    <p:extLst>
      <p:ext uri="{BB962C8B-B14F-4D97-AF65-F5344CB8AC3E}">
        <p14:creationId xmlns:p14="http://schemas.microsoft.com/office/powerpoint/2010/main" val="3072106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mailto:execdir@aaee.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3363-3E1D-F04B-A9E8-3E3F47EBE341}"/>
              </a:ext>
            </a:extLst>
          </p:cNvPr>
          <p:cNvSpPr>
            <a:spLocks noGrp="1"/>
          </p:cNvSpPr>
          <p:nvPr>
            <p:ph type="ctrTitle"/>
          </p:nvPr>
        </p:nvSpPr>
        <p:spPr>
          <a:xfrm>
            <a:off x="0" y="780836"/>
            <a:ext cx="12192000" cy="2387600"/>
          </a:xfrm>
        </p:spPr>
        <p:txBody>
          <a:bodyPr>
            <a:normAutofit fontScale="90000"/>
          </a:bodyPr>
          <a:lstStyle/>
          <a:p>
            <a:r>
              <a:rPr lang="en-US" b="1" dirty="0"/>
              <a:t>The 2017-18 Educator Supply &amp; Demand Report (and the Organization Behind It*)</a:t>
            </a:r>
          </a:p>
        </p:txBody>
      </p:sp>
      <p:sp>
        <p:nvSpPr>
          <p:cNvPr id="3" name="Subtitle 2">
            <a:extLst>
              <a:ext uri="{FF2B5EF4-FFF2-40B4-BE49-F238E27FC236}">
                <a16:creationId xmlns:a16="http://schemas.microsoft.com/office/drawing/2014/main" id="{919ADCE0-5501-444F-A5D3-50A9672670F0}"/>
              </a:ext>
            </a:extLst>
          </p:cNvPr>
          <p:cNvSpPr>
            <a:spLocks noGrp="1"/>
          </p:cNvSpPr>
          <p:nvPr>
            <p:ph type="subTitle" idx="1"/>
          </p:nvPr>
        </p:nvSpPr>
        <p:spPr>
          <a:xfrm>
            <a:off x="0" y="3689565"/>
            <a:ext cx="12192000" cy="1334658"/>
          </a:xfrm>
        </p:spPr>
        <p:txBody>
          <a:bodyPr>
            <a:normAutofit/>
          </a:bodyPr>
          <a:lstStyle/>
          <a:p>
            <a:r>
              <a:rPr lang="en-US" sz="3600" i="1" dirty="0"/>
              <a:t>*American Association for Employment in Education</a:t>
            </a:r>
          </a:p>
        </p:txBody>
      </p:sp>
      <p:sp>
        <p:nvSpPr>
          <p:cNvPr id="4" name="Rectangle 3">
            <a:extLst>
              <a:ext uri="{FF2B5EF4-FFF2-40B4-BE49-F238E27FC236}">
                <a16:creationId xmlns:a16="http://schemas.microsoft.com/office/drawing/2014/main" id="{D29B81C6-2B86-DC46-8F59-B44820985449}"/>
              </a:ext>
            </a:extLst>
          </p:cNvPr>
          <p:cNvSpPr/>
          <p:nvPr/>
        </p:nvSpPr>
        <p:spPr>
          <a:xfrm>
            <a:off x="0" y="5079439"/>
            <a:ext cx="13866829" cy="1069258"/>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cap="all" dirty="0"/>
              <a:t>Positively impacting education through professional connections</a:t>
            </a:r>
            <a:endParaRPr lang="en-US" sz="2000" dirty="0"/>
          </a:p>
        </p:txBody>
      </p:sp>
      <p:pic>
        <p:nvPicPr>
          <p:cNvPr id="6" name="Picture 5">
            <a:extLst>
              <a:ext uri="{FF2B5EF4-FFF2-40B4-BE49-F238E27FC236}">
                <a16:creationId xmlns:a16="http://schemas.microsoft.com/office/drawing/2014/main" id="{59F984CF-E8E3-4BA5-AF71-63876B11CB76}"/>
              </a:ext>
            </a:extLst>
          </p:cNvPr>
          <p:cNvPicPr>
            <a:picLocks noChangeAspect="1"/>
          </p:cNvPicPr>
          <p:nvPr/>
        </p:nvPicPr>
        <p:blipFill>
          <a:blip r:embed="rId3">
            <a:biLevel thresh="25000"/>
          </a:blip>
          <a:stretch>
            <a:fillRect/>
          </a:stretch>
        </p:blipFill>
        <p:spPr>
          <a:xfrm>
            <a:off x="364034" y="5168254"/>
            <a:ext cx="1264721" cy="891628"/>
          </a:xfrm>
          <a:prstGeom prst="rect">
            <a:avLst/>
          </a:prstGeom>
        </p:spPr>
      </p:pic>
    </p:spTree>
    <p:extLst>
      <p:ext uri="{BB962C8B-B14F-4D97-AF65-F5344CB8AC3E}">
        <p14:creationId xmlns:p14="http://schemas.microsoft.com/office/powerpoint/2010/main" val="3960370043"/>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2"/>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r>
              <a:rPr lang="en-US" b="1" dirty="0"/>
              <a:t>About the Educator Supply &amp; Demand Report</a:t>
            </a:r>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0515600" cy="4351338"/>
          </a:xfrm>
        </p:spPr>
        <p:txBody>
          <a:bodyPr>
            <a:noAutofit/>
          </a:bodyPr>
          <a:lstStyle/>
          <a:p>
            <a:pPr fontAlgn="base"/>
            <a:r>
              <a:rPr lang="en-US" dirty="0"/>
              <a:t>Based on a survey of universities, colleges, and school districts throughout the U.S.</a:t>
            </a:r>
          </a:p>
          <a:p>
            <a:pPr fontAlgn="base"/>
            <a:r>
              <a:rPr lang="en-US" dirty="0"/>
              <a:t>Contracted with Center for Marketing &amp; Opinion Research (CMOR)</a:t>
            </a:r>
          </a:p>
          <a:p>
            <a:pPr fontAlgn="base"/>
            <a:r>
              <a:rPr lang="en-US" dirty="0"/>
              <a:t>59 certification fields included in 2017-18 survey</a:t>
            </a:r>
          </a:p>
          <a:p>
            <a:pPr fontAlgn="base"/>
            <a:r>
              <a:rPr lang="en-US" dirty="0"/>
              <a:t>Collection of both data and perceptions</a:t>
            </a:r>
          </a:p>
          <a:p>
            <a:pPr fontAlgn="base"/>
            <a:r>
              <a:rPr lang="en-US" dirty="0"/>
              <a:t>Participation is free (and includes free electronic copy of May report)</a:t>
            </a:r>
          </a:p>
          <a:p>
            <a:pPr fontAlgn="base"/>
            <a:endParaRPr lang="en-US" dirty="0"/>
          </a:p>
          <a:p>
            <a:pPr fontAlgn="base"/>
            <a:endParaRPr lang="en-US" dirty="0"/>
          </a:p>
          <a:p>
            <a:pPr fontAlgn="base"/>
            <a:endParaRPr lang="en-US" dirty="0"/>
          </a:p>
        </p:txBody>
      </p:sp>
    </p:spTree>
    <p:extLst>
      <p:ext uri="{BB962C8B-B14F-4D97-AF65-F5344CB8AC3E}">
        <p14:creationId xmlns:p14="http://schemas.microsoft.com/office/powerpoint/2010/main" val="1467208159"/>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r>
              <a:rPr lang="en-US" b="1" dirty="0"/>
              <a:t>Highlights I’ll Review Today</a:t>
            </a:r>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1353800" cy="4351338"/>
          </a:xfrm>
        </p:spPr>
        <p:txBody>
          <a:bodyPr>
            <a:noAutofit/>
          </a:bodyPr>
          <a:lstStyle/>
          <a:p>
            <a:pPr fontAlgn="base"/>
            <a:r>
              <a:rPr lang="en-US" dirty="0"/>
              <a:t>Level of agreement among institutions about educator supply and demand</a:t>
            </a:r>
          </a:p>
          <a:p>
            <a:pPr fontAlgn="base"/>
            <a:r>
              <a:rPr lang="en-US" dirty="0"/>
              <a:t>Current shortage areas</a:t>
            </a:r>
          </a:p>
          <a:p>
            <a:pPr fontAlgn="base"/>
            <a:r>
              <a:rPr lang="en-US" dirty="0"/>
              <a:t>Current surplus areas</a:t>
            </a:r>
          </a:p>
          <a:p>
            <a:pPr fontAlgn="base"/>
            <a:r>
              <a:rPr lang="en-US" dirty="0"/>
              <a:t>Shifts in preparation program enrollment</a:t>
            </a:r>
          </a:p>
          <a:p>
            <a:pPr fontAlgn="base"/>
            <a:r>
              <a:rPr lang="en-US" dirty="0"/>
              <a:t>Impact of candidate behaviors and difficulties</a:t>
            </a:r>
          </a:p>
          <a:p>
            <a:pPr fontAlgn="base"/>
            <a:r>
              <a:rPr lang="en-US" dirty="0"/>
              <a:t>Experience in Illinois and surrounding states</a:t>
            </a:r>
          </a:p>
          <a:p>
            <a:pPr fontAlgn="base"/>
            <a:endParaRPr lang="en-US" dirty="0"/>
          </a:p>
          <a:p>
            <a:pPr fontAlgn="base"/>
            <a:endParaRPr lang="en-US" dirty="0"/>
          </a:p>
          <a:p>
            <a:pPr fontAlgn="base"/>
            <a:endParaRPr lang="en-US" dirty="0"/>
          </a:p>
          <a:p>
            <a:pPr fontAlgn="base"/>
            <a:endParaRPr lang="en-US" dirty="0"/>
          </a:p>
          <a:p>
            <a:pPr fontAlgn="base"/>
            <a:endParaRPr lang="en-US" dirty="0"/>
          </a:p>
        </p:txBody>
      </p:sp>
    </p:spTree>
    <p:extLst>
      <p:ext uri="{BB962C8B-B14F-4D97-AF65-F5344CB8AC3E}">
        <p14:creationId xmlns:p14="http://schemas.microsoft.com/office/powerpoint/2010/main" val="3714568573"/>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2"/>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endParaRPr lang="en-US" b="1" dirty="0"/>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1000362" cy="4351338"/>
          </a:xfrm>
        </p:spPr>
        <p:txBody>
          <a:bodyPr>
            <a:noAutofit/>
          </a:bodyPr>
          <a:lstStyle/>
          <a:p>
            <a:pPr marL="0" indent="0" fontAlgn="base">
              <a:buNone/>
            </a:pPr>
            <a:r>
              <a:rPr lang="en-US" sz="5400" dirty="0"/>
              <a:t>What is the overall level of agreement between colleges/universities and school districts regarding PK-12 educator supply and demand?</a:t>
            </a:r>
          </a:p>
          <a:p>
            <a:pPr fontAlgn="base"/>
            <a:endParaRPr lang="en-US" dirty="0"/>
          </a:p>
          <a:p>
            <a:pPr fontAlgn="base"/>
            <a:endParaRPr lang="en-US" dirty="0"/>
          </a:p>
          <a:p>
            <a:pPr fontAlgn="base"/>
            <a:endParaRPr lang="en-US" dirty="0"/>
          </a:p>
          <a:p>
            <a:pPr fontAlgn="base"/>
            <a:endParaRPr lang="en-US" dirty="0"/>
          </a:p>
          <a:p>
            <a:pPr fontAlgn="base"/>
            <a:endParaRPr lang="en-US" dirty="0"/>
          </a:p>
        </p:txBody>
      </p:sp>
    </p:spTree>
    <p:extLst>
      <p:ext uri="{BB962C8B-B14F-4D97-AF65-F5344CB8AC3E}">
        <p14:creationId xmlns:p14="http://schemas.microsoft.com/office/powerpoint/2010/main" val="3381072160"/>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937240" cy="1325563"/>
          </a:xfrm>
        </p:spPr>
        <p:txBody>
          <a:bodyPr/>
          <a:lstStyle/>
          <a:p>
            <a:r>
              <a:rPr lang="en-US" b="1" dirty="0"/>
              <a:t>IHEs See More Balance Than Districts</a:t>
            </a:r>
          </a:p>
        </p:txBody>
      </p:sp>
      <p:graphicFrame>
        <p:nvGraphicFramePr>
          <p:cNvPr id="3" name="Content Placeholder 2">
            <a:extLst>
              <a:ext uri="{FF2B5EF4-FFF2-40B4-BE49-F238E27FC236}">
                <a16:creationId xmlns:a16="http://schemas.microsoft.com/office/drawing/2014/main" id="{A2AC43E8-5701-44B8-81D9-732352C39DFE}"/>
              </a:ext>
            </a:extLst>
          </p:cNvPr>
          <p:cNvGraphicFramePr>
            <a:graphicFrameLocks noGrp="1"/>
          </p:cNvGraphicFramePr>
          <p:nvPr>
            <p:ph idx="1"/>
            <p:extLst>
              <p:ext uri="{D42A27DB-BD31-4B8C-83A1-F6EECF244321}">
                <p14:modId xmlns:p14="http://schemas.microsoft.com/office/powerpoint/2010/main" val="3975251363"/>
              </p:ext>
            </p:extLst>
          </p:nvPr>
        </p:nvGraphicFramePr>
        <p:xfrm>
          <a:off x="838200" y="1825624"/>
          <a:ext cx="10515600" cy="3535680"/>
        </p:xfrm>
        <a:graphic>
          <a:graphicData uri="http://schemas.openxmlformats.org/drawingml/2006/table">
            <a:tbl>
              <a:tblPr firstRow="1" bandRow="1">
                <a:tableStyleId>{5C22544A-7EE6-4342-B048-85BDC9FD1C3A}</a:tableStyleId>
              </a:tblPr>
              <a:tblGrid>
                <a:gridCol w="3872948">
                  <a:extLst>
                    <a:ext uri="{9D8B030D-6E8A-4147-A177-3AD203B41FA5}">
                      <a16:colId xmlns:a16="http://schemas.microsoft.com/office/drawing/2014/main" val="271733987"/>
                    </a:ext>
                  </a:extLst>
                </a:gridCol>
                <a:gridCol w="2408980">
                  <a:extLst>
                    <a:ext uri="{9D8B030D-6E8A-4147-A177-3AD203B41FA5}">
                      <a16:colId xmlns:a16="http://schemas.microsoft.com/office/drawing/2014/main" val="2035131649"/>
                    </a:ext>
                  </a:extLst>
                </a:gridCol>
                <a:gridCol w="2182368">
                  <a:extLst>
                    <a:ext uri="{9D8B030D-6E8A-4147-A177-3AD203B41FA5}">
                      <a16:colId xmlns:a16="http://schemas.microsoft.com/office/drawing/2014/main" val="1834106045"/>
                    </a:ext>
                  </a:extLst>
                </a:gridCol>
                <a:gridCol w="2051304">
                  <a:extLst>
                    <a:ext uri="{9D8B030D-6E8A-4147-A177-3AD203B41FA5}">
                      <a16:colId xmlns:a16="http://schemas.microsoft.com/office/drawing/2014/main" val="3434756944"/>
                    </a:ext>
                  </a:extLst>
                </a:gridCol>
              </a:tblGrid>
              <a:tr h="459386">
                <a:tc>
                  <a:txBody>
                    <a:bodyPr/>
                    <a:lstStyle/>
                    <a:p>
                      <a:r>
                        <a:rPr lang="en-US" sz="2800" dirty="0"/>
                        <a:t>Supply by Subject Area</a:t>
                      </a:r>
                    </a:p>
                  </a:txBody>
                  <a:tcPr>
                    <a:solidFill>
                      <a:srgbClr val="005978"/>
                    </a:solidFill>
                  </a:tcPr>
                </a:tc>
                <a:tc>
                  <a:txBody>
                    <a:bodyPr/>
                    <a:lstStyle/>
                    <a:p>
                      <a:pPr algn="ctr"/>
                      <a:r>
                        <a:rPr lang="en-US" sz="2800" dirty="0"/>
                        <a:t>Colleges and Universities</a:t>
                      </a:r>
                    </a:p>
                  </a:txBody>
                  <a:tcPr>
                    <a:solidFill>
                      <a:srgbClr val="005978"/>
                    </a:solidFill>
                  </a:tcPr>
                </a:tc>
                <a:tc>
                  <a:txBody>
                    <a:bodyPr/>
                    <a:lstStyle/>
                    <a:p>
                      <a:pPr algn="ctr"/>
                      <a:r>
                        <a:rPr lang="en-US" sz="2800" dirty="0"/>
                        <a:t>School Districts</a:t>
                      </a:r>
                    </a:p>
                  </a:txBody>
                  <a:tcPr>
                    <a:solidFill>
                      <a:srgbClr val="005978"/>
                    </a:solidFill>
                  </a:tcPr>
                </a:tc>
                <a:tc>
                  <a:txBody>
                    <a:bodyPr/>
                    <a:lstStyle/>
                    <a:p>
                      <a:pPr algn="ctr"/>
                      <a:r>
                        <a:rPr lang="en-US" sz="2800" dirty="0"/>
                        <a:t>Areas of Agreement</a:t>
                      </a:r>
                    </a:p>
                  </a:txBody>
                  <a:tcPr>
                    <a:solidFill>
                      <a:srgbClr val="005978"/>
                    </a:solidFill>
                  </a:tcPr>
                </a:tc>
                <a:extLst>
                  <a:ext uri="{0D108BD9-81ED-4DB2-BD59-A6C34878D82A}">
                    <a16:rowId xmlns:a16="http://schemas.microsoft.com/office/drawing/2014/main" val="1687798764"/>
                  </a:ext>
                </a:extLst>
              </a:tr>
              <a:tr h="459386">
                <a:tc>
                  <a:txBody>
                    <a:bodyPr/>
                    <a:lstStyle/>
                    <a:p>
                      <a:r>
                        <a:rPr lang="en-US" sz="2800" dirty="0"/>
                        <a:t>Considerable Shortage</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dirty="0"/>
                        <a:t>8</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b="0" dirty="0"/>
                        <a:t>20</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dirty="0"/>
                        <a:t>8</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27273591"/>
                  </a:ext>
                </a:extLst>
              </a:tr>
              <a:tr h="459386">
                <a:tc>
                  <a:txBody>
                    <a:bodyPr/>
                    <a:lstStyle/>
                    <a:p>
                      <a:r>
                        <a:rPr lang="en-US" sz="2800" dirty="0"/>
                        <a:t>Some Shortage</a:t>
                      </a:r>
                    </a:p>
                  </a:txBody>
                  <a:tcPr/>
                </a:tc>
                <a:tc>
                  <a:txBody>
                    <a:bodyPr/>
                    <a:lstStyle/>
                    <a:p>
                      <a:pPr algn="ctr"/>
                      <a:r>
                        <a:rPr lang="en-US" sz="2800" dirty="0"/>
                        <a:t>27</a:t>
                      </a:r>
                    </a:p>
                  </a:txBody>
                  <a:tcPr/>
                </a:tc>
                <a:tc>
                  <a:txBody>
                    <a:bodyPr/>
                    <a:lstStyle/>
                    <a:p>
                      <a:pPr algn="ctr"/>
                      <a:r>
                        <a:rPr lang="en-US" sz="2800" dirty="0"/>
                        <a:t>23</a:t>
                      </a:r>
                    </a:p>
                  </a:txBody>
                  <a:tcPr/>
                </a:tc>
                <a:tc>
                  <a:txBody>
                    <a:bodyPr/>
                    <a:lstStyle/>
                    <a:p>
                      <a:pPr algn="ctr"/>
                      <a:r>
                        <a:rPr lang="en-US" sz="2800" dirty="0"/>
                        <a:t>16</a:t>
                      </a:r>
                    </a:p>
                  </a:txBody>
                  <a:tcPr/>
                </a:tc>
                <a:extLst>
                  <a:ext uri="{0D108BD9-81ED-4DB2-BD59-A6C34878D82A}">
                    <a16:rowId xmlns:a16="http://schemas.microsoft.com/office/drawing/2014/main" val="3821142016"/>
                  </a:ext>
                </a:extLst>
              </a:tr>
              <a:tr h="459386">
                <a:tc>
                  <a:txBody>
                    <a:bodyPr/>
                    <a:lstStyle/>
                    <a:p>
                      <a:r>
                        <a:rPr lang="en-US" sz="2800" dirty="0"/>
                        <a:t>Balanced</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dirty="0"/>
                        <a:t>24</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dirty="0"/>
                        <a:t>14</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dirty="0"/>
                        <a:t>13</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740021913"/>
                  </a:ext>
                </a:extLst>
              </a:tr>
              <a:tr h="459386">
                <a:tc>
                  <a:txBody>
                    <a:bodyPr/>
                    <a:lstStyle/>
                    <a:p>
                      <a:r>
                        <a:rPr lang="en-US" sz="2800" dirty="0"/>
                        <a:t>Some Surplus</a:t>
                      </a:r>
                    </a:p>
                  </a:txBody>
                  <a:tcPr/>
                </a:tc>
                <a:tc>
                  <a:txBody>
                    <a:bodyPr/>
                    <a:lstStyle/>
                    <a:p>
                      <a:pPr algn="ctr"/>
                      <a:r>
                        <a:rPr lang="en-US" sz="2800" dirty="0"/>
                        <a:t>0</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376160077"/>
                  </a:ext>
                </a:extLst>
              </a:tr>
              <a:tr h="459386">
                <a:tc>
                  <a:txBody>
                    <a:bodyPr/>
                    <a:lstStyle/>
                    <a:p>
                      <a:r>
                        <a:rPr lang="en-US" sz="2800" dirty="0"/>
                        <a:t>Considerable Surplus</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dirty="0"/>
                        <a:t>0</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dirty="0"/>
                        <a:t>0</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dirty="0"/>
                        <a:t>-</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785363093"/>
                  </a:ext>
                </a:extLst>
              </a:tr>
            </a:tbl>
          </a:graphicData>
        </a:graphic>
      </p:graphicFrame>
      <p:sp>
        <p:nvSpPr>
          <p:cNvPr id="4" name="Star: 10 Points 3">
            <a:extLst>
              <a:ext uri="{FF2B5EF4-FFF2-40B4-BE49-F238E27FC236}">
                <a16:creationId xmlns:a16="http://schemas.microsoft.com/office/drawing/2014/main" id="{21957ED6-8CE5-4EC3-893E-8E67E74125BC}"/>
              </a:ext>
            </a:extLst>
          </p:cNvPr>
          <p:cNvSpPr/>
          <p:nvPr/>
        </p:nvSpPr>
        <p:spPr>
          <a:xfrm rot="1152880">
            <a:off x="10422311" y="-25400"/>
            <a:ext cx="1676400" cy="1892300"/>
          </a:xfrm>
          <a:prstGeom prst="star1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dirty="0"/>
              <a:t>63%</a:t>
            </a:r>
          </a:p>
        </p:txBody>
      </p:sp>
    </p:spTree>
    <p:extLst>
      <p:ext uri="{BB962C8B-B14F-4D97-AF65-F5344CB8AC3E}">
        <p14:creationId xmlns:p14="http://schemas.microsoft.com/office/powerpoint/2010/main" val="3095125706"/>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598" cy="1325563"/>
          </a:xfrm>
        </p:spPr>
        <p:txBody>
          <a:bodyPr/>
          <a:lstStyle/>
          <a:p>
            <a:r>
              <a:rPr lang="en-US" b="1" dirty="0"/>
              <a:t>Growing Disagreement About Challenges</a:t>
            </a:r>
          </a:p>
        </p:txBody>
      </p:sp>
      <p:sp>
        <p:nvSpPr>
          <p:cNvPr id="10" name="TextBox 9">
            <a:extLst>
              <a:ext uri="{FF2B5EF4-FFF2-40B4-BE49-F238E27FC236}">
                <a16:creationId xmlns:a16="http://schemas.microsoft.com/office/drawing/2014/main" id="{22767762-F945-40A1-9CA7-42735548776F}"/>
              </a:ext>
            </a:extLst>
          </p:cNvPr>
          <p:cNvSpPr txBox="1"/>
          <p:nvPr/>
        </p:nvSpPr>
        <p:spPr>
          <a:xfrm>
            <a:off x="838200" y="5447138"/>
            <a:ext cx="10515598" cy="400110"/>
          </a:xfrm>
          <a:prstGeom prst="rect">
            <a:avLst/>
          </a:prstGeom>
          <a:noFill/>
        </p:spPr>
        <p:txBody>
          <a:bodyPr wrap="square" rtlCol="0">
            <a:spAutoFit/>
          </a:bodyPr>
          <a:lstStyle/>
          <a:p>
            <a:pPr algn="ctr"/>
            <a:r>
              <a:rPr lang="en-US" sz="2000" dirty="0"/>
              <a:t>3 = Big challenge, 2 = Moderate challenge, 1 = Small challenge, 0 = Not a challenge </a:t>
            </a:r>
          </a:p>
        </p:txBody>
      </p:sp>
      <p:graphicFrame>
        <p:nvGraphicFramePr>
          <p:cNvPr id="15" name="Table 14">
            <a:extLst>
              <a:ext uri="{FF2B5EF4-FFF2-40B4-BE49-F238E27FC236}">
                <a16:creationId xmlns:a16="http://schemas.microsoft.com/office/drawing/2014/main" id="{7D16BDF7-6E04-4F29-8386-6109F143B168}"/>
              </a:ext>
            </a:extLst>
          </p:cNvPr>
          <p:cNvGraphicFramePr>
            <a:graphicFrameLocks noGrp="1"/>
          </p:cNvGraphicFramePr>
          <p:nvPr>
            <p:extLst>
              <p:ext uri="{D42A27DB-BD31-4B8C-83A1-F6EECF244321}">
                <p14:modId xmlns:p14="http://schemas.microsoft.com/office/powerpoint/2010/main" val="3254927459"/>
              </p:ext>
            </p:extLst>
          </p:nvPr>
        </p:nvGraphicFramePr>
        <p:xfrm>
          <a:off x="838200" y="1777946"/>
          <a:ext cx="10515599" cy="3535680"/>
        </p:xfrm>
        <a:graphic>
          <a:graphicData uri="http://schemas.openxmlformats.org/drawingml/2006/table">
            <a:tbl>
              <a:tblPr firstRow="1" bandRow="1">
                <a:tableStyleId>{5C22544A-7EE6-4342-B048-85BDC9FD1C3A}</a:tableStyleId>
              </a:tblPr>
              <a:tblGrid>
                <a:gridCol w="5043254">
                  <a:extLst>
                    <a:ext uri="{9D8B030D-6E8A-4147-A177-3AD203B41FA5}">
                      <a16:colId xmlns:a16="http://schemas.microsoft.com/office/drawing/2014/main" val="2490304370"/>
                    </a:ext>
                  </a:extLst>
                </a:gridCol>
                <a:gridCol w="2845563">
                  <a:extLst>
                    <a:ext uri="{9D8B030D-6E8A-4147-A177-3AD203B41FA5}">
                      <a16:colId xmlns:a16="http://schemas.microsoft.com/office/drawing/2014/main" val="171400043"/>
                    </a:ext>
                  </a:extLst>
                </a:gridCol>
                <a:gridCol w="2626782">
                  <a:extLst>
                    <a:ext uri="{9D8B030D-6E8A-4147-A177-3AD203B41FA5}">
                      <a16:colId xmlns:a16="http://schemas.microsoft.com/office/drawing/2014/main" val="2537464040"/>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Challenge: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Candidates for open positions</a:t>
                      </a:r>
                    </a:p>
                  </a:txBody>
                  <a:tcPr>
                    <a:solidFill>
                      <a:srgbClr val="005978"/>
                    </a:solidFill>
                  </a:tcPr>
                </a:tc>
                <a:tc>
                  <a:txBody>
                    <a:bodyPr/>
                    <a:lstStyle/>
                    <a:p>
                      <a:pPr algn="ctr"/>
                      <a:r>
                        <a:rPr lang="en-US" sz="2800" dirty="0"/>
                        <a:t>Colleges and Universities</a:t>
                      </a:r>
                    </a:p>
                  </a:txBody>
                  <a:tcPr>
                    <a:solidFill>
                      <a:srgbClr val="005978"/>
                    </a:solidFill>
                  </a:tcPr>
                </a:tc>
                <a:tc>
                  <a:txBody>
                    <a:bodyPr/>
                    <a:lstStyle/>
                    <a:p>
                      <a:pPr algn="ctr"/>
                      <a:r>
                        <a:rPr lang="en-US" sz="2800" dirty="0"/>
                        <a:t>School Districts</a:t>
                      </a:r>
                    </a:p>
                  </a:txBody>
                  <a:tcPr>
                    <a:solidFill>
                      <a:srgbClr val="005978"/>
                    </a:solidFill>
                  </a:tcPr>
                </a:tc>
                <a:extLst>
                  <a:ext uri="{0D108BD9-81ED-4DB2-BD59-A6C34878D82A}">
                    <a16:rowId xmlns:a16="http://schemas.microsoft.com/office/drawing/2014/main" val="4119684675"/>
                  </a:ext>
                </a:extLst>
              </a:tr>
              <a:tr h="370840">
                <a:tc>
                  <a:txBody>
                    <a:bodyPr/>
                    <a:lstStyle/>
                    <a:p>
                      <a:pPr algn="ctr"/>
                      <a:r>
                        <a:rPr lang="en-US" sz="2800" i="0" dirty="0"/>
                        <a:t>2014-2015</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i="0" dirty="0"/>
                        <a:t>1.90</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i="0" dirty="0"/>
                        <a:t>2.40</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486978311"/>
                  </a:ext>
                </a:extLst>
              </a:tr>
              <a:tr h="370840">
                <a:tc>
                  <a:txBody>
                    <a:bodyPr/>
                    <a:lstStyle/>
                    <a:p>
                      <a:pPr algn="ctr"/>
                      <a:r>
                        <a:rPr lang="en-US" sz="2800" i="0" dirty="0"/>
                        <a:t>2015-2016</a:t>
                      </a:r>
                    </a:p>
                  </a:txBody>
                  <a:tcPr/>
                </a:tc>
                <a:tc>
                  <a:txBody>
                    <a:bodyPr/>
                    <a:lstStyle/>
                    <a:p>
                      <a:pPr algn="ctr"/>
                      <a:r>
                        <a:rPr lang="en-US" sz="2800" i="0" dirty="0"/>
                        <a:t>1.42</a:t>
                      </a:r>
                    </a:p>
                  </a:txBody>
                  <a:tcPr/>
                </a:tc>
                <a:tc>
                  <a:txBody>
                    <a:bodyPr/>
                    <a:lstStyle/>
                    <a:p>
                      <a:pPr algn="ctr"/>
                      <a:r>
                        <a:rPr lang="en-US" sz="2800" i="0" dirty="0"/>
                        <a:t>2.49</a:t>
                      </a:r>
                    </a:p>
                  </a:txBody>
                  <a:tcPr/>
                </a:tc>
                <a:extLst>
                  <a:ext uri="{0D108BD9-81ED-4DB2-BD59-A6C34878D82A}">
                    <a16:rowId xmlns:a16="http://schemas.microsoft.com/office/drawing/2014/main" val="1348322040"/>
                  </a:ext>
                </a:extLst>
              </a:tr>
              <a:tr h="370840">
                <a:tc>
                  <a:txBody>
                    <a:bodyPr/>
                    <a:lstStyle/>
                    <a:p>
                      <a:pPr algn="ctr"/>
                      <a:r>
                        <a:rPr lang="en-US" sz="2800" i="0" dirty="0"/>
                        <a:t>2016-2017</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i="0" dirty="0"/>
                        <a:t>1.27</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i="0" dirty="0"/>
                        <a:t>2.58</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923263003"/>
                  </a:ext>
                </a:extLst>
              </a:tr>
              <a:tr h="370840">
                <a:tc>
                  <a:txBody>
                    <a:bodyPr/>
                    <a:lstStyle/>
                    <a:p>
                      <a:pPr algn="ctr"/>
                      <a:r>
                        <a:rPr lang="en-US" sz="2800" i="0" dirty="0"/>
                        <a:t>2017-2018</a:t>
                      </a:r>
                    </a:p>
                  </a:txBody>
                  <a:tcPr/>
                </a:tc>
                <a:tc>
                  <a:txBody>
                    <a:bodyPr/>
                    <a:lstStyle/>
                    <a:p>
                      <a:pPr algn="ctr"/>
                      <a:r>
                        <a:rPr lang="en-US" sz="2800" i="0" dirty="0"/>
                        <a:t>1.04</a:t>
                      </a:r>
                    </a:p>
                  </a:txBody>
                  <a:tcPr/>
                </a:tc>
                <a:tc>
                  <a:txBody>
                    <a:bodyPr/>
                    <a:lstStyle/>
                    <a:p>
                      <a:pPr algn="ctr"/>
                      <a:r>
                        <a:rPr lang="en-US" sz="2800" i="0" dirty="0"/>
                        <a:t>2.57</a:t>
                      </a:r>
                    </a:p>
                  </a:txBody>
                  <a:tcPr/>
                </a:tc>
                <a:extLst>
                  <a:ext uri="{0D108BD9-81ED-4DB2-BD59-A6C34878D82A}">
                    <a16:rowId xmlns:a16="http://schemas.microsoft.com/office/drawing/2014/main" val="3260857392"/>
                  </a:ext>
                </a:extLst>
              </a:tr>
              <a:tr h="370840">
                <a:tc>
                  <a:txBody>
                    <a:bodyPr/>
                    <a:lstStyle/>
                    <a:p>
                      <a:pPr algn="ctr"/>
                      <a:r>
                        <a:rPr lang="en-US" sz="2800" i="0" dirty="0"/>
                        <a:t>2018-2019</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i="0" dirty="0"/>
                        <a:t>0.97</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i="0" dirty="0"/>
                        <a:t>2.56</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556691063"/>
                  </a:ext>
                </a:extLst>
              </a:tr>
            </a:tbl>
          </a:graphicData>
        </a:graphic>
      </p:graphicFrame>
      <p:sp>
        <p:nvSpPr>
          <p:cNvPr id="16" name="Arrow: Down 15">
            <a:extLst>
              <a:ext uri="{FF2B5EF4-FFF2-40B4-BE49-F238E27FC236}">
                <a16:creationId xmlns:a16="http://schemas.microsoft.com/office/drawing/2014/main" id="{F9349C3A-5123-47A6-9967-25EE11B21959}"/>
              </a:ext>
            </a:extLst>
          </p:cNvPr>
          <p:cNvSpPr/>
          <p:nvPr/>
        </p:nvSpPr>
        <p:spPr>
          <a:xfrm>
            <a:off x="7841309" y="2926371"/>
            <a:ext cx="208344" cy="2186097"/>
          </a:xfrm>
          <a:prstGeom prst="downArrow">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662101"/>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endParaRPr lang="en-US" b="1" dirty="0"/>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1000362" cy="4351338"/>
          </a:xfrm>
        </p:spPr>
        <p:txBody>
          <a:bodyPr>
            <a:noAutofit/>
          </a:bodyPr>
          <a:lstStyle/>
          <a:p>
            <a:pPr marL="0" indent="0" fontAlgn="base">
              <a:buNone/>
            </a:pPr>
            <a:r>
              <a:rPr lang="en-US" sz="5400" dirty="0"/>
              <a:t>What are the current (and potentially future) teacher shortage areas for the U.S. as a whole?</a:t>
            </a:r>
          </a:p>
          <a:p>
            <a:pPr fontAlgn="base"/>
            <a:endParaRPr lang="en-US" dirty="0"/>
          </a:p>
          <a:p>
            <a:pPr fontAlgn="base"/>
            <a:endParaRPr lang="en-US" dirty="0"/>
          </a:p>
          <a:p>
            <a:pPr fontAlgn="base"/>
            <a:endParaRPr lang="en-US" dirty="0"/>
          </a:p>
          <a:p>
            <a:pPr fontAlgn="base"/>
            <a:endParaRPr lang="en-US" dirty="0"/>
          </a:p>
          <a:p>
            <a:pPr fontAlgn="base"/>
            <a:endParaRPr lang="en-US" dirty="0"/>
          </a:p>
        </p:txBody>
      </p:sp>
    </p:spTree>
    <p:extLst>
      <p:ext uri="{BB962C8B-B14F-4D97-AF65-F5344CB8AC3E}">
        <p14:creationId xmlns:p14="http://schemas.microsoft.com/office/powerpoint/2010/main" val="2405164261"/>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r>
              <a:rPr lang="en-US" b="1" dirty="0"/>
              <a:t>“Considerable Shortage” Areas of Agreement</a:t>
            </a:r>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0515600" cy="4351338"/>
          </a:xfrm>
        </p:spPr>
        <p:txBody>
          <a:bodyPr>
            <a:noAutofit/>
          </a:bodyPr>
          <a:lstStyle/>
          <a:p>
            <a:pPr fontAlgn="base"/>
            <a:r>
              <a:rPr lang="en-US" dirty="0"/>
              <a:t>8 areas of agreement between higher education and school districts</a:t>
            </a:r>
          </a:p>
          <a:p>
            <a:pPr lvl="1" fontAlgn="base"/>
            <a:r>
              <a:rPr lang="en-US" dirty="0"/>
              <a:t>Science – Physics</a:t>
            </a:r>
          </a:p>
          <a:p>
            <a:pPr lvl="1" fontAlgn="base"/>
            <a:r>
              <a:rPr lang="en-US" dirty="0"/>
              <a:t>Special Education</a:t>
            </a:r>
          </a:p>
          <a:p>
            <a:pPr marL="1371600" lvl="2" indent="-457200" fontAlgn="base">
              <a:buFont typeface="+mj-lt"/>
              <a:buAutoNum type="arabicPeriod"/>
            </a:pPr>
            <a:r>
              <a:rPr lang="en-US" dirty="0"/>
              <a:t>Cognitive Disorders*</a:t>
            </a:r>
          </a:p>
          <a:p>
            <a:pPr marL="1371600" lvl="2" indent="-457200" fontAlgn="base">
              <a:buFont typeface="+mj-lt"/>
              <a:buAutoNum type="arabicPeriod"/>
            </a:pPr>
            <a:r>
              <a:rPr lang="en-US" dirty="0"/>
              <a:t>Emotion/Behavior Disorders*</a:t>
            </a:r>
          </a:p>
          <a:p>
            <a:pPr marL="1371600" lvl="2" indent="-457200" fontAlgn="base">
              <a:buFont typeface="+mj-lt"/>
              <a:buAutoNum type="arabicPeriod"/>
            </a:pPr>
            <a:r>
              <a:rPr lang="en-US" dirty="0"/>
              <a:t>Learning Disability* </a:t>
            </a:r>
            <a:endParaRPr lang="en-US" i="1" dirty="0"/>
          </a:p>
          <a:p>
            <a:pPr marL="1371600" lvl="2" indent="-457200" fontAlgn="base">
              <a:buFont typeface="+mj-lt"/>
              <a:buAutoNum type="arabicPeriod"/>
            </a:pPr>
            <a:r>
              <a:rPr lang="en-US" dirty="0"/>
              <a:t>Mild/Moderate Disabilities*</a:t>
            </a:r>
            <a:endParaRPr lang="en-US" i="1" dirty="0"/>
          </a:p>
          <a:p>
            <a:pPr marL="1371600" lvl="2" indent="-457200" fontAlgn="base">
              <a:buFont typeface="+mj-lt"/>
              <a:buAutoNum type="arabicPeriod"/>
            </a:pPr>
            <a:r>
              <a:rPr lang="en-US" dirty="0" err="1"/>
              <a:t>Multicategorical</a:t>
            </a:r>
            <a:endParaRPr lang="en-US" dirty="0"/>
          </a:p>
          <a:p>
            <a:pPr marL="1371600" lvl="2" indent="-457200" fontAlgn="base">
              <a:buFont typeface="+mj-lt"/>
              <a:buAutoNum type="arabicPeriod"/>
            </a:pPr>
            <a:r>
              <a:rPr lang="en-US" dirty="0"/>
              <a:t>Severe/Profound*</a:t>
            </a:r>
          </a:p>
          <a:p>
            <a:pPr marL="1371600" lvl="2" indent="-457200" fontAlgn="base">
              <a:buFont typeface="+mj-lt"/>
              <a:buAutoNum type="arabicPeriod"/>
            </a:pPr>
            <a:r>
              <a:rPr lang="en-US" dirty="0"/>
              <a:t>Visually Impaired*</a:t>
            </a:r>
          </a:p>
        </p:txBody>
      </p:sp>
    </p:spTree>
    <p:extLst>
      <p:ext uri="{BB962C8B-B14F-4D97-AF65-F5344CB8AC3E}">
        <p14:creationId xmlns:p14="http://schemas.microsoft.com/office/powerpoint/2010/main" val="3807019245"/>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829202" cy="1325563"/>
          </a:xfrm>
        </p:spPr>
        <p:txBody>
          <a:bodyPr/>
          <a:lstStyle/>
          <a:p>
            <a:r>
              <a:rPr lang="en-US" b="1" dirty="0"/>
              <a:t>School Districts: Considerable Shortages, Cont.</a:t>
            </a:r>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0515600" cy="4351338"/>
          </a:xfrm>
        </p:spPr>
        <p:txBody>
          <a:bodyPr numCol="2">
            <a:noAutofit/>
          </a:bodyPr>
          <a:lstStyle/>
          <a:p>
            <a:pPr marL="514350" indent="-514350" fontAlgn="base">
              <a:buFont typeface="+mj-lt"/>
              <a:buAutoNum type="arabicPeriod"/>
            </a:pPr>
            <a:r>
              <a:rPr lang="en-US" dirty="0"/>
              <a:t>Audiology*</a:t>
            </a:r>
          </a:p>
          <a:p>
            <a:pPr marL="514350" indent="-514350" fontAlgn="base">
              <a:buFont typeface="+mj-lt"/>
              <a:buAutoNum type="arabicPeriod"/>
            </a:pPr>
            <a:r>
              <a:rPr lang="en-US" dirty="0"/>
              <a:t>Bilingual Education/ Multicultural</a:t>
            </a:r>
          </a:p>
          <a:p>
            <a:pPr marL="514350" indent="-514350" fontAlgn="base">
              <a:buFont typeface="+mj-lt"/>
              <a:buAutoNum type="arabicPeriod"/>
            </a:pPr>
            <a:r>
              <a:rPr lang="en-US" dirty="0"/>
              <a:t>Dual Certification (General &amp; Special Education</a:t>
            </a:r>
          </a:p>
          <a:p>
            <a:pPr marL="514350" indent="-514350" fontAlgn="base">
              <a:buFont typeface="+mj-lt"/>
              <a:buAutoNum type="arabicPeriod"/>
            </a:pPr>
            <a:r>
              <a:rPr lang="en-US" dirty="0"/>
              <a:t>Languages – Chinese</a:t>
            </a:r>
          </a:p>
          <a:p>
            <a:pPr marL="514350" indent="-514350" fontAlgn="base">
              <a:buFont typeface="+mj-lt"/>
              <a:buAutoNum type="arabicPeriod"/>
            </a:pPr>
            <a:r>
              <a:rPr lang="en-US" dirty="0"/>
              <a:t>Languages – Greek, Latin*</a:t>
            </a:r>
          </a:p>
          <a:p>
            <a:pPr marL="514350" indent="-514350" fontAlgn="base">
              <a:buFont typeface="+mj-lt"/>
              <a:buAutoNum type="arabicPeriod"/>
            </a:pPr>
            <a:r>
              <a:rPr lang="en-US" dirty="0"/>
              <a:t>Languages – Japanese*</a:t>
            </a:r>
          </a:p>
          <a:p>
            <a:pPr marL="514350" indent="-514350" fontAlgn="base">
              <a:buFont typeface="+mj-lt"/>
              <a:buAutoNum type="arabicPeriod"/>
            </a:pPr>
            <a:endParaRPr lang="en-US" dirty="0"/>
          </a:p>
          <a:p>
            <a:pPr marL="514350" indent="-514350" fontAlgn="base">
              <a:buFont typeface="+mj-lt"/>
              <a:buAutoNum type="arabicPeriod"/>
            </a:pPr>
            <a:r>
              <a:rPr lang="en-US" dirty="0"/>
              <a:t>Languages – Other*</a:t>
            </a:r>
          </a:p>
          <a:p>
            <a:pPr marL="514350" indent="-514350" fontAlgn="base">
              <a:buFont typeface="+mj-lt"/>
              <a:buAutoNum type="arabicPeriod"/>
            </a:pPr>
            <a:r>
              <a:rPr lang="en-US" dirty="0"/>
              <a:t>Math</a:t>
            </a:r>
          </a:p>
          <a:p>
            <a:pPr marL="514350" indent="-514350" fontAlgn="base">
              <a:buFont typeface="+mj-lt"/>
              <a:buAutoNum type="arabicPeriod"/>
            </a:pPr>
            <a:r>
              <a:rPr lang="en-US" dirty="0"/>
              <a:t>Science – Chemistry</a:t>
            </a:r>
          </a:p>
          <a:p>
            <a:pPr marL="514350" indent="-514350" fontAlgn="base">
              <a:buFont typeface="+mj-lt"/>
              <a:buAutoNum type="arabicPeriod"/>
            </a:pPr>
            <a:r>
              <a:rPr lang="en-US" dirty="0"/>
              <a:t>Special Ed - Early Childhood</a:t>
            </a:r>
          </a:p>
          <a:p>
            <a:pPr marL="514350" indent="-514350" fontAlgn="base">
              <a:buFont typeface="+mj-lt"/>
              <a:buAutoNum type="arabicPeriod"/>
            </a:pPr>
            <a:r>
              <a:rPr lang="en-US" dirty="0"/>
              <a:t>Special Ed - Hearing Impaired*</a:t>
            </a:r>
          </a:p>
          <a:p>
            <a:pPr marL="514350" indent="-514350" fontAlgn="base">
              <a:buFont typeface="+mj-lt"/>
              <a:buAutoNum type="arabicPeriod"/>
            </a:pPr>
            <a:r>
              <a:rPr lang="en-US" dirty="0"/>
              <a:t>Speech Pathology</a:t>
            </a:r>
          </a:p>
          <a:p>
            <a:pPr marL="514350" indent="-514350" fontAlgn="base">
              <a:buFont typeface="+mj-lt"/>
              <a:buAutoNum type="arabicPeriod"/>
            </a:pPr>
            <a:endParaRPr lang="en-US" dirty="0"/>
          </a:p>
          <a:p>
            <a:pPr marL="514350" indent="-514350" fontAlgn="base">
              <a:buFont typeface="+mj-lt"/>
              <a:buAutoNum type="arabicPeriod"/>
            </a:pPr>
            <a:endParaRPr lang="en-US" dirty="0"/>
          </a:p>
        </p:txBody>
      </p:sp>
    </p:spTree>
    <p:extLst>
      <p:ext uri="{BB962C8B-B14F-4D97-AF65-F5344CB8AC3E}">
        <p14:creationId xmlns:p14="http://schemas.microsoft.com/office/powerpoint/2010/main" val="3501941267"/>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2"/>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endParaRPr lang="en-US" b="1" dirty="0"/>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0387519" cy="4351338"/>
          </a:xfrm>
        </p:spPr>
        <p:txBody>
          <a:bodyPr>
            <a:noAutofit/>
          </a:bodyPr>
          <a:lstStyle/>
          <a:p>
            <a:pPr marL="0" indent="0" fontAlgn="base">
              <a:buNone/>
            </a:pPr>
            <a:r>
              <a:rPr lang="en-US" sz="5400" dirty="0"/>
              <a:t>What teacher surplus areas still remain, if any?</a:t>
            </a:r>
          </a:p>
          <a:p>
            <a:pPr fontAlgn="base"/>
            <a:endParaRPr lang="en-US" dirty="0"/>
          </a:p>
          <a:p>
            <a:pPr fontAlgn="base"/>
            <a:endParaRPr lang="en-US" dirty="0"/>
          </a:p>
          <a:p>
            <a:pPr fontAlgn="base"/>
            <a:endParaRPr lang="en-US" dirty="0"/>
          </a:p>
          <a:p>
            <a:pPr fontAlgn="base"/>
            <a:endParaRPr lang="en-US" dirty="0"/>
          </a:p>
          <a:p>
            <a:pPr fontAlgn="base"/>
            <a:endParaRPr lang="en-US" dirty="0"/>
          </a:p>
        </p:txBody>
      </p:sp>
    </p:spTree>
    <p:extLst>
      <p:ext uri="{BB962C8B-B14F-4D97-AF65-F5344CB8AC3E}">
        <p14:creationId xmlns:p14="http://schemas.microsoft.com/office/powerpoint/2010/main" val="3302754669"/>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r>
              <a:rPr lang="en-US" b="1" dirty="0"/>
              <a:t>Surplus Areas, According to School Districts</a:t>
            </a:r>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0659894" cy="4351338"/>
          </a:xfrm>
        </p:spPr>
        <p:txBody>
          <a:bodyPr>
            <a:noAutofit/>
          </a:bodyPr>
          <a:lstStyle/>
          <a:p>
            <a:pPr fontAlgn="base"/>
            <a:r>
              <a:rPr lang="en-US" dirty="0"/>
              <a:t>Physical Education</a:t>
            </a:r>
          </a:p>
          <a:p>
            <a:pPr lvl="1" fontAlgn="base"/>
            <a:r>
              <a:rPr lang="en-US" dirty="0"/>
              <a:t>School districts reported “some surplus” every year since 2013-2014</a:t>
            </a:r>
          </a:p>
          <a:p>
            <a:pPr lvl="1" fontAlgn="base"/>
            <a:r>
              <a:rPr lang="en-US" dirty="0"/>
              <a:t>Colleges/universities reported “some surplus” from 2013-2014 until 2017-2018</a:t>
            </a:r>
          </a:p>
          <a:p>
            <a:pPr fontAlgn="base"/>
            <a:r>
              <a:rPr lang="en-US" dirty="0"/>
              <a:t>Social Studies Education</a:t>
            </a:r>
          </a:p>
          <a:p>
            <a:pPr lvl="1" fontAlgn="base"/>
            <a:r>
              <a:rPr lang="en-US" dirty="0"/>
              <a:t>School districts reported “some surplus” every year since 2013-2014</a:t>
            </a:r>
          </a:p>
          <a:p>
            <a:pPr lvl="1" fontAlgn="base"/>
            <a:r>
              <a:rPr lang="en-US" dirty="0"/>
              <a:t>Colleges/universities reported “some surplus” from 2013-2014 until 2017-2018</a:t>
            </a:r>
          </a:p>
          <a:p>
            <a:pPr marL="457200" lvl="1" indent="0" fontAlgn="base">
              <a:buNone/>
            </a:pPr>
            <a:endParaRPr lang="en-US" dirty="0"/>
          </a:p>
          <a:p>
            <a:pPr marL="457200" lvl="1" indent="0" fontAlgn="base">
              <a:buNone/>
            </a:pPr>
            <a:endParaRPr lang="en-US" dirty="0"/>
          </a:p>
          <a:p>
            <a:pPr marL="0" indent="0" fontAlgn="base">
              <a:buNone/>
            </a:pPr>
            <a:r>
              <a:rPr lang="en-US" i="1" dirty="0"/>
              <a:t>NOTE: Colleges reported zero areas of surplus in 2017-2018 survey</a:t>
            </a:r>
          </a:p>
          <a:p>
            <a:pPr fontAlgn="base"/>
            <a:endParaRPr lang="en-US" dirty="0"/>
          </a:p>
        </p:txBody>
      </p:sp>
    </p:spTree>
    <p:extLst>
      <p:ext uri="{BB962C8B-B14F-4D97-AF65-F5344CB8AC3E}">
        <p14:creationId xmlns:p14="http://schemas.microsoft.com/office/powerpoint/2010/main" val="539273338"/>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2"/>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r>
              <a:rPr lang="en-US" b="1" dirty="0"/>
              <a:t>My Background</a:t>
            </a:r>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0515600" cy="4351338"/>
          </a:xfrm>
        </p:spPr>
        <p:txBody>
          <a:bodyPr>
            <a:noAutofit/>
          </a:bodyPr>
          <a:lstStyle/>
          <a:p>
            <a:pPr fontAlgn="base"/>
            <a:r>
              <a:rPr lang="en-US" dirty="0"/>
              <a:t>Tim Neubert</a:t>
            </a:r>
          </a:p>
          <a:p>
            <a:pPr lvl="1" fontAlgn="base"/>
            <a:r>
              <a:rPr lang="en-US" dirty="0"/>
              <a:t>Worked in education since 1997, primarily PK-12 human resources</a:t>
            </a:r>
          </a:p>
          <a:p>
            <a:pPr lvl="2" fontAlgn="base"/>
            <a:r>
              <a:rPr lang="en-US" dirty="0"/>
              <a:t>CUSD 200 (Wheaton, IL)</a:t>
            </a:r>
          </a:p>
          <a:p>
            <a:pPr lvl="2" fontAlgn="base"/>
            <a:r>
              <a:rPr lang="en-US" dirty="0"/>
              <a:t>CUSD 303 (St. Charles, IL)</a:t>
            </a:r>
          </a:p>
          <a:p>
            <a:pPr lvl="2" fontAlgn="base"/>
            <a:r>
              <a:rPr lang="en-US" dirty="0"/>
              <a:t>CUSD 308 (Oswego, IL)</a:t>
            </a:r>
          </a:p>
          <a:p>
            <a:pPr lvl="1" fontAlgn="base"/>
            <a:r>
              <a:rPr lang="en-US" dirty="0"/>
              <a:t>Became Executive Director of American Association for Employment in Education (AAEE) in January 2018</a:t>
            </a:r>
          </a:p>
        </p:txBody>
      </p:sp>
    </p:spTree>
    <p:extLst>
      <p:ext uri="{BB962C8B-B14F-4D97-AF65-F5344CB8AC3E}">
        <p14:creationId xmlns:p14="http://schemas.microsoft.com/office/powerpoint/2010/main" val="4106039611"/>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2"/>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endParaRPr lang="en-US" b="1" dirty="0"/>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1000362" cy="4351338"/>
          </a:xfrm>
        </p:spPr>
        <p:txBody>
          <a:bodyPr>
            <a:noAutofit/>
          </a:bodyPr>
          <a:lstStyle/>
          <a:p>
            <a:pPr marL="0" indent="0" fontAlgn="base">
              <a:buNone/>
            </a:pPr>
            <a:r>
              <a:rPr lang="en-US" sz="5400" dirty="0"/>
              <a:t>In what areas is teacher supply and demand most out of alignment?</a:t>
            </a:r>
          </a:p>
          <a:p>
            <a:pPr fontAlgn="base"/>
            <a:endParaRPr lang="en-US" dirty="0"/>
          </a:p>
          <a:p>
            <a:pPr fontAlgn="base"/>
            <a:endParaRPr lang="en-US" dirty="0"/>
          </a:p>
          <a:p>
            <a:pPr fontAlgn="base"/>
            <a:endParaRPr lang="en-US" dirty="0"/>
          </a:p>
          <a:p>
            <a:pPr fontAlgn="base"/>
            <a:endParaRPr lang="en-US" dirty="0"/>
          </a:p>
          <a:p>
            <a:pPr fontAlgn="base"/>
            <a:endParaRPr lang="en-US" dirty="0"/>
          </a:p>
        </p:txBody>
      </p:sp>
    </p:spTree>
    <p:extLst>
      <p:ext uri="{BB962C8B-B14F-4D97-AF65-F5344CB8AC3E}">
        <p14:creationId xmlns:p14="http://schemas.microsoft.com/office/powerpoint/2010/main" val="1285165786"/>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1353800" cy="1325563"/>
          </a:xfrm>
        </p:spPr>
        <p:txBody>
          <a:bodyPr/>
          <a:lstStyle/>
          <a:p>
            <a:r>
              <a:rPr lang="en-US" b="1" dirty="0"/>
              <a:t>Out of Alignment (Demand vs. Opportunity)</a:t>
            </a:r>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0515600" cy="4351338"/>
          </a:xfrm>
        </p:spPr>
        <p:txBody>
          <a:bodyPr numCol="2">
            <a:noAutofit/>
          </a:bodyPr>
          <a:lstStyle/>
          <a:p>
            <a:pPr marL="457200" lvl="1" indent="0" fontAlgn="base">
              <a:buNone/>
            </a:pPr>
            <a:r>
              <a:rPr lang="en-US" u="sng" dirty="0"/>
              <a:t>Colleges and Universities</a:t>
            </a:r>
            <a:r>
              <a:rPr lang="en-US" dirty="0"/>
              <a:t>:</a:t>
            </a:r>
          </a:p>
          <a:p>
            <a:pPr marL="914400" lvl="1" indent="-457200" fontAlgn="base">
              <a:buFont typeface="+mj-lt"/>
              <a:buAutoNum type="arabicPeriod"/>
            </a:pPr>
            <a:r>
              <a:rPr lang="en-US" dirty="0"/>
              <a:t>Agriculture Education</a:t>
            </a:r>
          </a:p>
          <a:p>
            <a:pPr marL="914400" lvl="1" indent="-457200" fontAlgn="base">
              <a:buFont typeface="+mj-lt"/>
              <a:buAutoNum type="arabicPeriod"/>
            </a:pPr>
            <a:r>
              <a:rPr lang="en-US" dirty="0"/>
              <a:t>Audiology</a:t>
            </a:r>
          </a:p>
          <a:p>
            <a:pPr marL="914400" lvl="1" indent="-457200" fontAlgn="base">
              <a:buFont typeface="+mj-lt"/>
              <a:buAutoNum type="arabicPeriod"/>
            </a:pPr>
            <a:r>
              <a:rPr lang="en-US" dirty="0"/>
              <a:t>Family and Consumer Science</a:t>
            </a:r>
          </a:p>
          <a:p>
            <a:pPr marL="914400" lvl="1" indent="-457200" fontAlgn="base">
              <a:buFont typeface="+mj-lt"/>
              <a:buAutoNum type="arabicPeriod"/>
            </a:pPr>
            <a:r>
              <a:rPr lang="en-US" dirty="0"/>
              <a:t>Gifted/Talented Education</a:t>
            </a:r>
          </a:p>
          <a:p>
            <a:pPr marL="914400" lvl="1" indent="-457200" fontAlgn="base">
              <a:buFont typeface="+mj-lt"/>
              <a:buAutoNum type="arabicPeriod"/>
            </a:pPr>
            <a:r>
              <a:rPr lang="en-US" dirty="0"/>
              <a:t>Languages – Other</a:t>
            </a:r>
          </a:p>
          <a:p>
            <a:pPr marL="914400" lvl="1" indent="-457200" fontAlgn="base">
              <a:buFont typeface="+mj-lt"/>
              <a:buAutoNum type="arabicPeriod"/>
            </a:pPr>
            <a:r>
              <a:rPr lang="en-US" dirty="0"/>
              <a:t>Reading Diagnostician</a:t>
            </a:r>
          </a:p>
          <a:p>
            <a:pPr marL="914400" lvl="1" indent="-457200" fontAlgn="base">
              <a:buFont typeface="+mj-lt"/>
              <a:buAutoNum type="arabicPeriod"/>
            </a:pPr>
            <a:r>
              <a:rPr lang="en-US" dirty="0"/>
              <a:t>School Nursing</a:t>
            </a:r>
          </a:p>
          <a:p>
            <a:pPr marL="914400" lvl="1" indent="-457200" fontAlgn="base">
              <a:buFont typeface="+mj-lt"/>
              <a:buAutoNum type="arabicPeriod"/>
            </a:pPr>
            <a:r>
              <a:rPr lang="en-US" dirty="0"/>
              <a:t>Special Education – Cognitive Disorders</a:t>
            </a:r>
          </a:p>
          <a:p>
            <a:pPr marL="914400" lvl="1" indent="-457200" fontAlgn="base">
              <a:buFont typeface="+mj-lt"/>
              <a:buAutoNum type="arabicPeriod"/>
            </a:pPr>
            <a:r>
              <a:rPr lang="en-US" dirty="0"/>
              <a:t>Special Education – Emotion/Behavior Disorders</a:t>
            </a:r>
          </a:p>
          <a:p>
            <a:pPr marL="914400" lvl="1" indent="-457200" fontAlgn="base">
              <a:buFont typeface="+mj-lt"/>
              <a:buAutoNum type="arabicPeriod"/>
            </a:pPr>
            <a:r>
              <a:rPr lang="en-US" dirty="0"/>
              <a:t>Special Education – Hearing Impaired</a:t>
            </a:r>
          </a:p>
          <a:p>
            <a:pPr marL="914400" lvl="1" indent="-457200" fontAlgn="base">
              <a:buFont typeface="+mj-lt"/>
              <a:buAutoNum type="arabicPeriod"/>
            </a:pPr>
            <a:r>
              <a:rPr lang="en-US" dirty="0"/>
              <a:t>Special Education – Learning Disability</a:t>
            </a:r>
          </a:p>
          <a:p>
            <a:pPr marL="914400" lvl="1" indent="-457200" fontAlgn="base">
              <a:buFont typeface="+mj-lt"/>
              <a:buAutoNum type="arabicPeriod"/>
            </a:pPr>
            <a:r>
              <a:rPr lang="en-US" dirty="0"/>
              <a:t>Special Education – Mild/Moderate Disabilities</a:t>
            </a:r>
          </a:p>
          <a:p>
            <a:pPr marL="914400" lvl="1" indent="-457200" fontAlgn="base">
              <a:buFont typeface="+mj-lt"/>
              <a:buAutoNum type="arabicPeriod"/>
            </a:pPr>
            <a:r>
              <a:rPr lang="en-US" dirty="0"/>
              <a:t>Special Education – Severe/Profound</a:t>
            </a:r>
          </a:p>
          <a:p>
            <a:pPr marL="914400" lvl="1" indent="-457200" fontAlgn="base">
              <a:buFont typeface="+mj-lt"/>
              <a:buAutoNum type="arabicPeriod"/>
            </a:pPr>
            <a:r>
              <a:rPr lang="en-US" dirty="0"/>
              <a:t>Special Education – Visually Impaired</a:t>
            </a:r>
          </a:p>
        </p:txBody>
      </p:sp>
    </p:spTree>
    <p:extLst>
      <p:ext uri="{BB962C8B-B14F-4D97-AF65-F5344CB8AC3E}">
        <p14:creationId xmlns:p14="http://schemas.microsoft.com/office/powerpoint/2010/main" val="1571379545"/>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1319850" cy="1325563"/>
          </a:xfrm>
        </p:spPr>
        <p:txBody>
          <a:bodyPr/>
          <a:lstStyle/>
          <a:p>
            <a:r>
              <a:rPr lang="en-US" b="1" dirty="0"/>
              <a:t>Out of Alignment (Demand vs. Opportunity)</a:t>
            </a:r>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0515600" cy="4351338"/>
          </a:xfrm>
        </p:spPr>
        <p:txBody>
          <a:bodyPr numCol="1">
            <a:noAutofit/>
          </a:bodyPr>
          <a:lstStyle/>
          <a:p>
            <a:pPr marL="457200" lvl="1" indent="0" fontAlgn="base">
              <a:buNone/>
            </a:pPr>
            <a:r>
              <a:rPr lang="en-US" u="sng" dirty="0"/>
              <a:t>School Districts</a:t>
            </a:r>
            <a:r>
              <a:rPr lang="en-US" dirty="0"/>
              <a:t> agree with previous list, but also add:</a:t>
            </a:r>
          </a:p>
          <a:p>
            <a:pPr marL="914400" lvl="1" indent="-457200" fontAlgn="base">
              <a:buFont typeface="+mj-lt"/>
              <a:buAutoNum type="arabicPeriod"/>
            </a:pPr>
            <a:r>
              <a:rPr lang="en-US" dirty="0"/>
              <a:t>Computer Science Education</a:t>
            </a:r>
          </a:p>
          <a:p>
            <a:pPr marL="914400" lvl="1" indent="-457200" fontAlgn="base">
              <a:buFont typeface="+mj-lt"/>
              <a:buAutoNum type="arabicPeriod"/>
            </a:pPr>
            <a:r>
              <a:rPr lang="en-US" dirty="0"/>
              <a:t>Languages – Greek, Latin</a:t>
            </a:r>
          </a:p>
          <a:p>
            <a:pPr marL="914400" lvl="1" indent="-457200" fontAlgn="base">
              <a:buFont typeface="+mj-lt"/>
              <a:buAutoNum type="arabicPeriod"/>
            </a:pPr>
            <a:r>
              <a:rPr lang="en-US" dirty="0"/>
              <a:t>Languages – Japanese</a:t>
            </a:r>
          </a:p>
          <a:p>
            <a:pPr marL="914400" lvl="1" indent="-457200" fontAlgn="base">
              <a:buFont typeface="+mj-lt"/>
              <a:buAutoNum type="arabicPeriod"/>
            </a:pPr>
            <a:r>
              <a:rPr lang="en-US" dirty="0"/>
              <a:t>Library Science/Media Technology</a:t>
            </a:r>
          </a:p>
          <a:p>
            <a:pPr marL="914400" lvl="1" indent="-457200" fontAlgn="base">
              <a:buFont typeface="+mj-lt"/>
              <a:buAutoNum type="arabicPeriod"/>
            </a:pPr>
            <a:r>
              <a:rPr lang="en-US" dirty="0"/>
              <a:t>Occupational Therapy</a:t>
            </a:r>
          </a:p>
          <a:p>
            <a:pPr marL="914400" lvl="1" indent="-457200" fontAlgn="base">
              <a:buFont typeface="+mj-lt"/>
              <a:buAutoNum type="arabicPeriod"/>
            </a:pPr>
            <a:r>
              <a:rPr lang="en-US" dirty="0"/>
              <a:t>Physical Therapy</a:t>
            </a:r>
          </a:p>
          <a:p>
            <a:pPr marL="914400" lvl="1" indent="-457200" fontAlgn="base">
              <a:buFont typeface="+mj-lt"/>
              <a:buAutoNum type="arabicPeriod"/>
            </a:pPr>
            <a:r>
              <a:rPr lang="en-US" dirty="0"/>
              <a:t>School Social Work</a:t>
            </a:r>
          </a:p>
          <a:p>
            <a:pPr marL="914400" lvl="1" indent="-457200" fontAlgn="base">
              <a:buFont typeface="+mj-lt"/>
              <a:buAutoNum type="arabicPeriod"/>
            </a:pPr>
            <a:r>
              <a:rPr lang="en-US" b="1" dirty="0"/>
              <a:t>Social Studies Education (low demand, high opportunity for prep)</a:t>
            </a:r>
          </a:p>
        </p:txBody>
      </p:sp>
    </p:spTree>
    <p:extLst>
      <p:ext uri="{BB962C8B-B14F-4D97-AF65-F5344CB8AC3E}">
        <p14:creationId xmlns:p14="http://schemas.microsoft.com/office/powerpoint/2010/main" val="1584084360"/>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2"/>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endParaRPr lang="en-US" b="1" dirty="0"/>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1000362" cy="4351338"/>
          </a:xfrm>
        </p:spPr>
        <p:txBody>
          <a:bodyPr>
            <a:noAutofit/>
          </a:bodyPr>
          <a:lstStyle/>
          <a:p>
            <a:pPr marL="0" indent="0" fontAlgn="base">
              <a:buNone/>
            </a:pPr>
            <a:r>
              <a:rPr lang="en-US" sz="5400" dirty="0"/>
              <a:t>What changes are we seeing in terms of overall enrollment in teacher preparation programs?</a:t>
            </a:r>
          </a:p>
          <a:p>
            <a:pPr fontAlgn="base"/>
            <a:endParaRPr lang="en-US" dirty="0"/>
          </a:p>
          <a:p>
            <a:pPr fontAlgn="base"/>
            <a:endParaRPr lang="en-US" dirty="0"/>
          </a:p>
          <a:p>
            <a:pPr fontAlgn="base"/>
            <a:endParaRPr lang="en-US" dirty="0"/>
          </a:p>
          <a:p>
            <a:pPr fontAlgn="base"/>
            <a:endParaRPr lang="en-US" dirty="0"/>
          </a:p>
          <a:p>
            <a:pPr fontAlgn="base"/>
            <a:endParaRPr lang="en-US" dirty="0"/>
          </a:p>
        </p:txBody>
      </p:sp>
    </p:spTree>
    <p:extLst>
      <p:ext uri="{BB962C8B-B14F-4D97-AF65-F5344CB8AC3E}">
        <p14:creationId xmlns:p14="http://schemas.microsoft.com/office/powerpoint/2010/main" val="342625845"/>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947400" cy="1325563"/>
          </a:xfrm>
        </p:spPr>
        <p:txBody>
          <a:bodyPr/>
          <a:lstStyle/>
          <a:p>
            <a:r>
              <a:rPr lang="en-US" b="1" dirty="0"/>
              <a:t>Program Enrollment and Hiring: Ups and Downs</a:t>
            </a:r>
          </a:p>
        </p:txBody>
      </p:sp>
      <p:graphicFrame>
        <p:nvGraphicFramePr>
          <p:cNvPr id="3" name="Content Placeholder 2">
            <a:extLst>
              <a:ext uri="{FF2B5EF4-FFF2-40B4-BE49-F238E27FC236}">
                <a16:creationId xmlns:a16="http://schemas.microsoft.com/office/drawing/2014/main" id="{E8F9CF68-4F74-48AF-99CF-8A4C8E0E0F93}"/>
              </a:ext>
            </a:extLst>
          </p:cNvPr>
          <p:cNvGraphicFramePr>
            <a:graphicFrameLocks noGrp="1"/>
          </p:cNvGraphicFramePr>
          <p:nvPr>
            <p:ph idx="1"/>
            <p:extLst>
              <p:ext uri="{D42A27DB-BD31-4B8C-83A1-F6EECF244321}">
                <p14:modId xmlns:p14="http://schemas.microsoft.com/office/powerpoint/2010/main" val="3324988923"/>
              </p:ext>
            </p:extLst>
          </p:nvPr>
        </p:nvGraphicFramePr>
        <p:xfrm>
          <a:off x="838200" y="1825625"/>
          <a:ext cx="10515600" cy="1493520"/>
        </p:xfrm>
        <a:graphic>
          <a:graphicData uri="http://schemas.openxmlformats.org/drawingml/2006/table">
            <a:tbl>
              <a:tblPr firstRow="1" bandRow="1">
                <a:tableStyleId>{5C22544A-7EE6-4342-B048-85BDC9FD1C3A}</a:tableStyleId>
              </a:tblPr>
              <a:tblGrid>
                <a:gridCol w="4618383">
                  <a:extLst>
                    <a:ext uri="{9D8B030D-6E8A-4147-A177-3AD203B41FA5}">
                      <a16:colId xmlns:a16="http://schemas.microsoft.com/office/drawing/2014/main" val="4122678975"/>
                    </a:ext>
                  </a:extLst>
                </a:gridCol>
                <a:gridCol w="1302026">
                  <a:extLst>
                    <a:ext uri="{9D8B030D-6E8A-4147-A177-3AD203B41FA5}">
                      <a16:colId xmlns:a16="http://schemas.microsoft.com/office/drawing/2014/main" val="3103750711"/>
                    </a:ext>
                  </a:extLst>
                </a:gridCol>
                <a:gridCol w="1699591">
                  <a:extLst>
                    <a:ext uri="{9D8B030D-6E8A-4147-A177-3AD203B41FA5}">
                      <a16:colId xmlns:a16="http://schemas.microsoft.com/office/drawing/2014/main" val="4254425870"/>
                    </a:ext>
                  </a:extLst>
                </a:gridCol>
                <a:gridCol w="1371600">
                  <a:extLst>
                    <a:ext uri="{9D8B030D-6E8A-4147-A177-3AD203B41FA5}">
                      <a16:colId xmlns:a16="http://schemas.microsoft.com/office/drawing/2014/main" val="3864684797"/>
                    </a:ext>
                  </a:extLst>
                </a:gridCol>
                <a:gridCol w="1524000">
                  <a:extLst>
                    <a:ext uri="{9D8B030D-6E8A-4147-A177-3AD203B41FA5}">
                      <a16:colId xmlns:a16="http://schemas.microsoft.com/office/drawing/2014/main" val="449472491"/>
                    </a:ext>
                  </a:extLst>
                </a:gridCol>
              </a:tblGrid>
              <a:tr h="370840">
                <a:tc>
                  <a:txBody>
                    <a:bodyPr/>
                    <a:lstStyle/>
                    <a:p>
                      <a:r>
                        <a:rPr lang="en-US" sz="2000" dirty="0"/>
                        <a:t>Enrollment (Colleges/Universities)</a:t>
                      </a:r>
                    </a:p>
                  </a:txBody>
                  <a:tcPr>
                    <a:solidFill>
                      <a:srgbClr val="005978"/>
                    </a:solidFill>
                  </a:tcPr>
                </a:tc>
                <a:tc>
                  <a:txBody>
                    <a:bodyPr/>
                    <a:lstStyle/>
                    <a:p>
                      <a:pPr algn="ctr"/>
                      <a:r>
                        <a:rPr lang="en-US" sz="2000" dirty="0"/>
                        <a:t>Increased</a:t>
                      </a:r>
                    </a:p>
                  </a:txBody>
                  <a:tcPr>
                    <a:solidFill>
                      <a:srgbClr val="005978"/>
                    </a:solidFill>
                  </a:tcPr>
                </a:tc>
                <a:tc>
                  <a:txBody>
                    <a:bodyPr/>
                    <a:lstStyle/>
                    <a:p>
                      <a:pPr algn="ctr"/>
                      <a:r>
                        <a:rPr lang="en-US" sz="2000" dirty="0"/>
                        <a:t>Stayed the same</a:t>
                      </a:r>
                    </a:p>
                  </a:txBody>
                  <a:tcPr>
                    <a:solidFill>
                      <a:srgbClr val="005978"/>
                    </a:solidFill>
                  </a:tcPr>
                </a:tc>
                <a:tc>
                  <a:txBody>
                    <a:bodyPr/>
                    <a:lstStyle/>
                    <a:p>
                      <a:pPr algn="ctr"/>
                      <a:r>
                        <a:rPr lang="en-US" sz="2000" dirty="0"/>
                        <a:t>Decreased</a:t>
                      </a:r>
                    </a:p>
                  </a:txBody>
                  <a:tcPr>
                    <a:solidFill>
                      <a:srgbClr val="005978"/>
                    </a:solidFill>
                  </a:tcPr>
                </a:tc>
                <a:tc>
                  <a:txBody>
                    <a:bodyPr/>
                    <a:lstStyle/>
                    <a:p>
                      <a:pPr algn="ctr"/>
                      <a:r>
                        <a:rPr lang="en-US" sz="2000" dirty="0"/>
                        <a:t>Not offered</a:t>
                      </a:r>
                    </a:p>
                  </a:txBody>
                  <a:tcPr>
                    <a:solidFill>
                      <a:srgbClr val="005978"/>
                    </a:solidFill>
                  </a:tcPr>
                </a:tc>
                <a:extLst>
                  <a:ext uri="{0D108BD9-81ED-4DB2-BD59-A6C34878D82A}">
                    <a16:rowId xmlns:a16="http://schemas.microsoft.com/office/drawing/2014/main" val="1847954211"/>
                  </a:ext>
                </a:extLst>
              </a:tr>
              <a:tr h="370840">
                <a:tc>
                  <a:txBody>
                    <a:bodyPr/>
                    <a:lstStyle/>
                    <a:p>
                      <a:r>
                        <a:rPr lang="en-US" sz="2000" dirty="0"/>
                        <a:t>Traditional</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000" dirty="0"/>
                        <a:t>26.4%</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000" dirty="0"/>
                        <a:t>32.6%</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000" dirty="0"/>
                        <a:t>28.5%</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000" dirty="0"/>
                        <a:t>12.4%</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109404263"/>
                  </a:ext>
                </a:extLst>
              </a:tr>
              <a:tr h="370840">
                <a:tc>
                  <a:txBody>
                    <a:bodyPr/>
                    <a:lstStyle/>
                    <a:p>
                      <a:r>
                        <a:rPr lang="en-US" sz="2000" dirty="0"/>
                        <a:t>Alternative certifications/licensures</a:t>
                      </a:r>
                    </a:p>
                  </a:txBody>
                  <a:tcPr/>
                </a:tc>
                <a:tc>
                  <a:txBody>
                    <a:bodyPr/>
                    <a:lstStyle/>
                    <a:p>
                      <a:pPr algn="ctr"/>
                      <a:r>
                        <a:rPr lang="en-US" sz="2000" dirty="0"/>
                        <a:t>18.1%</a:t>
                      </a:r>
                    </a:p>
                  </a:txBody>
                  <a:tcPr/>
                </a:tc>
                <a:tc>
                  <a:txBody>
                    <a:bodyPr/>
                    <a:lstStyle/>
                    <a:p>
                      <a:pPr algn="ctr"/>
                      <a:r>
                        <a:rPr lang="en-US" sz="2000" dirty="0"/>
                        <a:t>24.4%</a:t>
                      </a:r>
                    </a:p>
                  </a:txBody>
                  <a:tcPr/>
                </a:tc>
                <a:tc>
                  <a:txBody>
                    <a:bodyPr/>
                    <a:lstStyle/>
                    <a:p>
                      <a:pPr algn="ctr"/>
                      <a:r>
                        <a:rPr lang="en-US" sz="2000" dirty="0"/>
                        <a:t>7.8%</a:t>
                      </a:r>
                    </a:p>
                  </a:txBody>
                  <a:tcPr/>
                </a:tc>
                <a:tc>
                  <a:txBody>
                    <a:bodyPr/>
                    <a:lstStyle/>
                    <a:p>
                      <a:pPr algn="ctr"/>
                      <a:r>
                        <a:rPr lang="en-US" sz="2000" dirty="0"/>
                        <a:t>49.7%</a:t>
                      </a:r>
                    </a:p>
                  </a:txBody>
                  <a:tcPr/>
                </a:tc>
                <a:extLst>
                  <a:ext uri="{0D108BD9-81ED-4DB2-BD59-A6C34878D82A}">
                    <a16:rowId xmlns:a16="http://schemas.microsoft.com/office/drawing/2014/main" val="632535088"/>
                  </a:ext>
                </a:extLst>
              </a:tr>
            </a:tbl>
          </a:graphicData>
        </a:graphic>
      </p:graphicFrame>
      <p:graphicFrame>
        <p:nvGraphicFramePr>
          <p:cNvPr id="4" name="Table 3">
            <a:extLst>
              <a:ext uri="{FF2B5EF4-FFF2-40B4-BE49-F238E27FC236}">
                <a16:creationId xmlns:a16="http://schemas.microsoft.com/office/drawing/2014/main" id="{78FA5512-D76D-49CF-8D7C-83EFF832C044}"/>
              </a:ext>
            </a:extLst>
          </p:cNvPr>
          <p:cNvGraphicFramePr>
            <a:graphicFrameLocks noGrp="1"/>
          </p:cNvGraphicFramePr>
          <p:nvPr>
            <p:extLst>
              <p:ext uri="{D42A27DB-BD31-4B8C-83A1-F6EECF244321}">
                <p14:modId xmlns:p14="http://schemas.microsoft.com/office/powerpoint/2010/main" val="1597400848"/>
              </p:ext>
            </p:extLst>
          </p:nvPr>
        </p:nvGraphicFramePr>
        <p:xfrm>
          <a:off x="838200" y="3664903"/>
          <a:ext cx="10515600" cy="1584960"/>
        </p:xfrm>
        <a:graphic>
          <a:graphicData uri="http://schemas.openxmlformats.org/drawingml/2006/table">
            <a:tbl>
              <a:tblPr firstRow="1" bandRow="1">
                <a:tableStyleId>{5C22544A-7EE6-4342-B048-85BDC9FD1C3A}</a:tableStyleId>
              </a:tblPr>
              <a:tblGrid>
                <a:gridCol w="4623816">
                  <a:extLst>
                    <a:ext uri="{9D8B030D-6E8A-4147-A177-3AD203B41FA5}">
                      <a16:colId xmlns:a16="http://schemas.microsoft.com/office/drawing/2014/main" val="3033110240"/>
                    </a:ext>
                  </a:extLst>
                </a:gridCol>
                <a:gridCol w="1304544">
                  <a:extLst>
                    <a:ext uri="{9D8B030D-6E8A-4147-A177-3AD203B41FA5}">
                      <a16:colId xmlns:a16="http://schemas.microsoft.com/office/drawing/2014/main" val="4165479433"/>
                    </a:ext>
                  </a:extLst>
                </a:gridCol>
                <a:gridCol w="1706880">
                  <a:extLst>
                    <a:ext uri="{9D8B030D-6E8A-4147-A177-3AD203B41FA5}">
                      <a16:colId xmlns:a16="http://schemas.microsoft.com/office/drawing/2014/main" val="902101607"/>
                    </a:ext>
                  </a:extLst>
                </a:gridCol>
                <a:gridCol w="1353312">
                  <a:extLst>
                    <a:ext uri="{9D8B030D-6E8A-4147-A177-3AD203B41FA5}">
                      <a16:colId xmlns:a16="http://schemas.microsoft.com/office/drawing/2014/main" val="2528954381"/>
                    </a:ext>
                  </a:extLst>
                </a:gridCol>
                <a:gridCol w="1527048">
                  <a:extLst>
                    <a:ext uri="{9D8B030D-6E8A-4147-A177-3AD203B41FA5}">
                      <a16:colId xmlns:a16="http://schemas.microsoft.com/office/drawing/2014/main" val="4106847502"/>
                    </a:ext>
                  </a:extLst>
                </a:gridCol>
              </a:tblGrid>
              <a:tr h="370840">
                <a:tc>
                  <a:txBody>
                    <a:bodyPr/>
                    <a:lstStyle/>
                    <a:p>
                      <a:r>
                        <a:rPr lang="en-US" sz="2000" dirty="0"/>
                        <a:t>Prep of Hired Candidate (School Districts)</a:t>
                      </a:r>
                    </a:p>
                  </a:txBody>
                  <a:tcPr>
                    <a:solidFill>
                      <a:srgbClr val="005978"/>
                    </a:solidFill>
                  </a:tcPr>
                </a:tc>
                <a:tc>
                  <a:txBody>
                    <a:bodyPr/>
                    <a:lstStyle/>
                    <a:p>
                      <a:pPr algn="ctr"/>
                      <a:r>
                        <a:rPr lang="en-US" sz="2000" dirty="0"/>
                        <a:t>Urban</a:t>
                      </a:r>
                    </a:p>
                  </a:txBody>
                  <a:tcPr>
                    <a:solidFill>
                      <a:srgbClr val="005978"/>
                    </a:solidFill>
                  </a:tcPr>
                </a:tc>
                <a:tc>
                  <a:txBody>
                    <a:bodyPr/>
                    <a:lstStyle/>
                    <a:p>
                      <a:pPr algn="ctr"/>
                      <a:r>
                        <a:rPr lang="en-US" sz="2000" dirty="0"/>
                        <a:t>Suburban</a:t>
                      </a:r>
                    </a:p>
                  </a:txBody>
                  <a:tcPr>
                    <a:solidFill>
                      <a:srgbClr val="005978"/>
                    </a:solidFill>
                  </a:tcPr>
                </a:tc>
                <a:tc>
                  <a:txBody>
                    <a:bodyPr/>
                    <a:lstStyle/>
                    <a:p>
                      <a:pPr algn="ctr"/>
                      <a:r>
                        <a:rPr lang="en-US" sz="2000" dirty="0"/>
                        <a:t>Rural</a:t>
                      </a:r>
                    </a:p>
                  </a:txBody>
                  <a:tcPr>
                    <a:solidFill>
                      <a:srgbClr val="005978"/>
                    </a:solidFill>
                  </a:tcPr>
                </a:tc>
                <a:tc>
                  <a:txBody>
                    <a:bodyPr/>
                    <a:lstStyle/>
                    <a:p>
                      <a:pPr algn="ctr"/>
                      <a:r>
                        <a:rPr lang="en-US" sz="2000" dirty="0"/>
                        <a:t>ALL</a:t>
                      </a:r>
                    </a:p>
                  </a:txBody>
                  <a:tcPr>
                    <a:solidFill>
                      <a:srgbClr val="005978"/>
                    </a:solidFill>
                  </a:tcPr>
                </a:tc>
                <a:extLst>
                  <a:ext uri="{0D108BD9-81ED-4DB2-BD59-A6C34878D82A}">
                    <a16:rowId xmlns:a16="http://schemas.microsoft.com/office/drawing/2014/main" val="3816060597"/>
                  </a:ext>
                </a:extLst>
              </a:tr>
              <a:tr h="370840">
                <a:tc>
                  <a:txBody>
                    <a:bodyPr/>
                    <a:lstStyle/>
                    <a:p>
                      <a:r>
                        <a:rPr lang="en-US" sz="2000" dirty="0"/>
                        <a:t>Traditional preparation</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000" dirty="0"/>
                        <a:t>78%</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000" dirty="0"/>
                        <a:t>90%</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000" dirty="0"/>
                        <a:t>82%</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000" dirty="0"/>
                        <a:t>84%</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033479365"/>
                  </a:ext>
                </a:extLst>
              </a:tr>
              <a:tr h="370840">
                <a:tc>
                  <a:txBody>
                    <a:bodyPr/>
                    <a:lstStyle/>
                    <a:p>
                      <a:r>
                        <a:rPr lang="en-US" sz="2000" dirty="0"/>
                        <a:t>Non-traditional preparation</a:t>
                      </a:r>
                    </a:p>
                  </a:txBody>
                  <a:tcPr/>
                </a:tc>
                <a:tc>
                  <a:txBody>
                    <a:bodyPr/>
                    <a:lstStyle/>
                    <a:p>
                      <a:pPr algn="ctr"/>
                      <a:r>
                        <a:rPr lang="en-US" sz="2000" dirty="0"/>
                        <a:t>18%</a:t>
                      </a:r>
                    </a:p>
                  </a:txBody>
                  <a:tcPr/>
                </a:tc>
                <a:tc>
                  <a:txBody>
                    <a:bodyPr/>
                    <a:lstStyle/>
                    <a:p>
                      <a:pPr algn="ctr"/>
                      <a:r>
                        <a:rPr lang="en-US" sz="2000" dirty="0"/>
                        <a:t>8%</a:t>
                      </a:r>
                    </a:p>
                  </a:txBody>
                  <a:tcPr/>
                </a:tc>
                <a:tc>
                  <a:txBody>
                    <a:bodyPr/>
                    <a:lstStyle/>
                    <a:p>
                      <a:pPr algn="ctr"/>
                      <a:r>
                        <a:rPr lang="en-US" sz="2000" dirty="0"/>
                        <a:t>14%</a:t>
                      </a:r>
                    </a:p>
                  </a:txBody>
                  <a:tcPr/>
                </a:tc>
                <a:tc>
                  <a:txBody>
                    <a:bodyPr/>
                    <a:lstStyle/>
                    <a:p>
                      <a:pPr algn="ctr"/>
                      <a:r>
                        <a:rPr lang="en-US" sz="2000" dirty="0"/>
                        <a:t>13%</a:t>
                      </a:r>
                    </a:p>
                  </a:txBody>
                  <a:tcPr/>
                </a:tc>
                <a:extLst>
                  <a:ext uri="{0D108BD9-81ED-4DB2-BD59-A6C34878D82A}">
                    <a16:rowId xmlns:a16="http://schemas.microsoft.com/office/drawing/2014/main" val="3268624702"/>
                  </a:ext>
                </a:extLst>
              </a:tr>
              <a:tr h="370840">
                <a:tc>
                  <a:txBody>
                    <a:bodyPr/>
                    <a:lstStyle/>
                    <a:p>
                      <a:r>
                        <a:rPr lang="en-US" sz="2000" dirty="0"/>
                        <a:t>Emergency hires</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000" dirty="0"/>
                        <a:t>4%</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000" dirty="0"/>
                        <a:t>2%</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000" dirty="0"/>
                        <a:t>4%</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000" dirty="0"/>
                        <a:t>3%</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156762049"/>
                  </a:ext>
                </a:extLst>
              </a:tr>
            </a:tbl>
          </a:graphicData>
        </a:graphic>
      </p:graphicFrame>
    </p:spTree>
    <p:extLst>
      <p:ext uri="{BB962C8B-B14F-4D97-AF65-F5344CB8AC3E}">
        <p14:creationId xmlns:p14="http://schemas.microsoft.com/office/powerpoint/2010/main" val="3606923202"/>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r>
              <a:rPr lang="en-US" b="1" dirty="0"/>
              <a:t>Seeking Alternative Options to Find Candidates</a:t>
            </a:r>
          </a:p>
        </p:txBody>
      </p:sp>
      <p:graphicFrame>
        <p:nvGraphicFramePr>
          <p:cNvPr id="12" name="Table 11">
            <a:extLst>
              <a:ext uri="{FF2B5EF4-FFF2-40B4-BE49-F238E27FC236}">
                <a16:creationId xmlns:a16="http://schemas.microsoft.com/office/drawing/2014/main" id="{9E313F60-C43C-4352-BB5E-48440977DF63}"/>
              </a:ext>
            </a:extLst>
          </p:cNvPr>
          <p:cNvGraphicFramePr>
            <a:graphicFrameLocks noGrp="1"/>
          </p:cNvGraphicFramePr>
          <p:nvPr>
            <p:extLst>
              <p:ext uri="{D42A27DB-BD31-4B8C-83A1-F6EECF244321}">
                <p14:modId xmlns:p14="http://schemas.microsoft.com/office/powerpoint/2010/main" val="2047448676"/>
              </p:ext>
            </p:extLst>
          </p:nvPr>
        </p:nvGraphicFramePr>
        <p:xfrm>
          <a:off x="838200" y="1781660"/>
          <a:ext cx="10515600" cy="3546243"/>
        </p:xfrm>
        <a:graphic>
          <a:graphicData uri="http://schemas.openxmlformats.org/drawingml/2006/table">
            <a:tbl>
              <a:tblPr firstRow="1" bandRow="1">
                <a:tableStyleId>{5C22544A-7EE6-4342-B048-85BDC9FD1C3A}</a:tableStyleId>
              </a:tblPr>
              <a:tblGrid>
                <a:gridCol w="8171688">
                  <a:extLst>
                    <a:ext uri="{9D8B030D-6E8A-4147-A177-3AD203B41FA5}">
                      <a16:colId xmlns:a16="http://schemas.microsoft.com/office/drawing/2014/main" val="392885319"/>
                    </a:ext>
                  </a:extLst>
                </a:gridCol>
                <a:gridCol w="2343912">
                  <a:extLst>
                    <a:ext uri="{9D8B030D-6E8A-4147-A177-3AD203B41FA5}">
                      <a16:colId xmlns:a16="http://schemas.microsoft.com/office/drawing/2014/main" val="3205568844"/>
                    </a:ext>
                  </a:extLst>
                </a:gridCol>
              </a:tblGrid>
              <a:tr h="5923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Reasons for Hiring Teachers w/o Traditional Preparation (School Districts)</a:t>
                      </a:r>
                    </a:p>
                  </a:txBody>
                  <a:tcPr>
                    <a:solidFill>
                      <a:srgbClr val="005978"/>
                    </a:solidFill>
                  </a:tcPr>
                </a:tc>
                <a:tc>
                  <a:txBody>
                    <a:bodyPr/>
                    <a:lstStyle/>
                    <a:p>
                      <a:pPr algn="ctr"/>
                      <a:r>
                        <a:rPr lang="en-US" sz="2000" dirty="0"/>
                        <a:t>% of Responses</a:t>
                      </a:r>
                    </a:p>
                  </a:txBody>
                  <a:tcPr>
                    <a:solidFill>
                      <a:srgbClr val="005978"/>
                    </a:solidFill>
                  </a:tcPr>
                </a:tc>
                <a:extLst>
                  <a:ext uri="{0D108BD9-81ED-4DB2-BD59-A6C34878D82A}">
                    <a16:rowId xmlns:a16="http://schemas.microsoft.com/office/drawing/2014/main" val="1731696639"/>
                  </a:ext>
                </a:extLst>
              </a:tr>
              <a:tr h="592393">
                <a:tc>
                  <a:txBody>
                    <a:bodyPr/>
                    <a:lstStyle/>
                    <a:p>
                      <a:r>
                        <a:rPr lang="en-US" sz="2000" dirty="0"/>
                        <a:t>Lack of traditional candidates who apply</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000" dirty="0"/>
                        <a:t>31.6%</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595333368"/>
                  </a:ext>
                </a:extLst>
              </a:tr>
              <a:tr h="592393">
                <a:tc>
                  <a:txBody>
                    <a:bodyPr/>
                    <a:lstStyle/>
                    <a:p>
                      <a:r>
                        <a:rPr lang="en-US" sz="2000" dirty="0"/>
                        <a:t>Must hire for difficult-to-fill positions in certain subject areas</a:t>
                      </a:r>
                    </a:p>
                  </a:txBody>
                  <a:tcPr/>
                </a:tc>
                <a:tc>
                  <a:txBody>
                    <a:bodyPr/>
                    <a:lstStyle/>
                    <a:p>
                      <a:pPr algn="ctr"/>
                      <a:r>
                        <a:rPr lang="en-US" sz="2000" dirty="0"/>
                        <a:t>22.8%</a:t>
                      </a:r>
                    </a:p>
                  </a:txBody>
                  <a:tcPr/>
                </a:tc>
                <a:extLst>
                  <a:ext uri="{0D108BD9-81ED-4DB2-BD59-A6C34878D82A}">
                    <a16:rowId xmlns:a16="http://schemas.microsoft.com/office/drawing/2014/main" val="558885720"/>
                  </a:ext>
                </a:extLst>
              </a:tr>
              <a:tr h="592393">
                <a:tc>
                  <a:txBody>
                    <a:bodyPr/>
                    <a:lstStyle/>
                    <a:p>
                      <a:r>
                        <a:rPr lang="en-US" sz="2000" dirty="0"/>
                        <a:t>National shortage of education majors in colleges</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000" dirty="0"/>
                        <a:t>15.3%</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406811427"/>
                  </a:ext>
                </a:extLst>
              </a:tr>
              <a:tr h="592393">
                <a:tc>
                  <a:txBody>
                    <a:bodyPr/>
                    <a:lstStyle/>
                    <a:p>
                      <a:r>
                        <a:rPr lang="en-US" sz="2000" dirty="0"/>
                        <a:t>Strong knowledge/Diverse experience is focus rather than pedagogy</a:t>
                      </a:r>
                    </a:p>
                  </a:txBody>
                  <a:tcPr/>
                </a:tc>
                <a:tc>
                  <a:txBody>
                    <a:bodyPr/>
                    <a:lstStyle/>
                    <a:p>
                      <a:pPr algn="ctr"/>
                      <a:r>
                        <a:rPr lang="en-US" sz="2000" dirty="0"/>
                        <a:t>13.5%</a:t>
                      </a:r>
                    </a:p>
                  </a:txBody>
                  <a:tcPr/>
                </a:tc>
                <a:extLst>
                  <a:ext uri="{0D108BD9-81ED-4DB2-BD59-A6C34878D82A}">
                    <a16:rowId xmlns:a16="http://schemas.microsoft.com/office/drawing/2014/main" val="3501189633"/>
                  </a:ext>
                </a:extLst>
              </a:tr>
              <a:tr h="584278">
                <a:tc>
                  <a:txBody>
                    <a:bodyPr/>
                    <a:lstStyle/>
                    <a:p>
                      <a:r>
                        <a:rPr lang="en-US" sz="2000" dirty="0"/>
                        <a:t>Emergency need/Critical need</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000" dirty="0"/>
                        <a:t>6.5%</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993164147"/>
                  </a:ext>
                </a:extLst>
              </a:tr>
            </a:tbl>
          </a:graphicData>
        </a:graphic>
      </p:graphicFrame>
    </p:spTree>
    <p:extLst>
      <p:ext uri="{BB962C8B-B14F-4D97-AF65-F5344CB8AC3E}">
        <p14:creationId xmlns:p14="http://schemas.microsoft.com/office/powerpoint/2010/main" val="124794380"/>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2"/>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endParaRPr lang="en-US" b="1" dirty="0"/>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1000362" cy="4351338"/>
          </a:xfrm>
        </p:spPr>
        <p:txBody>
          <a:bodyPr>
            <a:noAutofit/>
          </a:bodyPr>
          <a:lstStyle/>
          <a:p>
            <a:pPr marL="0" indent="0" fontAlgn="base">
              <a:buNone/>
            </a:pPr>
            <a:r>
              <a:rPr lang="en-US" sz="5400" dirty="0"/>
              <a:t>How significant are district funding challenges to teaching opportunities?</a:t>
            </a:r>
            <a:endParaRPr lang="en-US" dirty="0"/>
          </a:p>
          <a:p>
            <a:pPr fontAlgn="base"/>
            <a:endParaRPr lang="en-US" dirty="0"/>
          </a:p>
          <a:p>
            <a:pPr fontAlgn="base"/>
            <a:endParaRPr lang="en-US" dirty="0"/>
          </a:p>
        </p:txBody>
      </p:sp>
    </p:spTree>
    <p:extLst>
      <p:ext uri="{BB962C8B-B14F-4D97-AF65-F5344CB8AC3E}">
        <p14:creationId xmlns:p14="http://schemas.microsoft.com/office/powerpoint/2010/main" val="2469074825"/>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r>
              <a:rPr lang="en-US" b="1" dirty="0"/>
              <a:t>Challenge of Decreased District Funding</a:t>
            </a:r>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1000362" cy="4351338"/>
          </a:xfrm>
        </p:spPr>
        <p:txBody>
          <a:bodyPr>
            <a:noAutofit/>
          </a:bodyPr>
          <a:lstStyle/>
          <a:p>
            <a:pPr marL="0" indent="0" fontAlgn="base">
              <a:buNone/>
            </a:pPr>
            <a:endParaRPr lang="en-US" dirty="0"/>
          </a:p>
          <a:p>
            <a:pPr fontAlgn="base"/>
            <a:endParaRPr lang="en-US" dirty="0"/>
          </a:p>
          <a:p>
            <a:pPr fontAlgn="base"/>
            <a:endParaRPr lang="en-US" dirty="0"/>
          </a:p>
          <a:p>
            <a:pPr fontAlgn="base"/>
            <a:endParaRPr lang="en-US" dirty="0"/>
          </a:p>
          <a:p>
            <a:pPr fontAlgn="base"/>
            <a:endParaRPr lang="en-US" dirty="0"/>
          </a:p>
        </p:txBody>
      </p:sp>
      <p:graphicFrame>
        <p:nvGraphicFramePr>
          <p:cNvPr id="3" name="Table 2">
            <a:extLst>
              <a:ext uri="{FF2B5EF4-FFF2-40B4-BE49-F238E27FC236}">
                <a16:creationId xmlns:a16="http://schemas.microsoft.com/office/drawing/2014/main" id="{EF8F2D05-E845-4788-870E-86FD5CFD5999}"/>
              </a:ext>
            </a:extLst>
          </p:cNvPr>
          <p:cNvGraphicFramePr>
            <a:graphicFrameLocks noGrp="1"/>
          </p:cNvGraphicFramePr>
          <p:nvPr>
            <p:extLst>
              <p:ext uri="{D42A27DB-BD31-4B8C-83A1-F6EECF244321}">
                <p14:modId xmlns:p14="http://schemas.microsoft.com/office/powerpoint/2010/main" val="1082826422"/>
              </p:ext>
            </p:extLst>
          </p:nvPr>
        </p:nvGraphicFramePr>
        <p:xfrm>
          <a:off x="838200" y="1781303"/>
          <a:ext cx="10201998" cy="3017520"/>
        </p:xfrm>
        <a:graphic>
          <a:graphicData uri="http://schemas.openxmlformats.org/drawingml/2006/table">
            <a:tbl>
              <a:tblPr firstRow="1" bandRow="1">
                <a:tableStyleId>{5C22544A-7EE6-4342-B048-85BDC9FD1C3A}</a:tableStyleId>
              </a:tblPr>
              <a:tblGrid>
                <a:gridCol w="3400666">
                  <a:extLst>
                    <a:ext uri="{9D8B030D-6E8A-4147-A177-3AD203B41FA5}">
                      <a16:colId xmlns:a16="http://schemas.microsoft.com/office/drawing/2014/main" val="1594286312"/>
                    </a:ext>
                  </a:extLst>
                </a:gridCol>
                <a:gridCol w="3400666">
                  <a:extLst>
                    <a:ext uri="{9D8B030D-6E8A-4147-A177-3AD203B41FA5}">
                      <a16:colId xmlns:a16="http://schemas.microsoft.com/office/drawing/2014/main" val="3313156057"/>
                    </a:ext>
                  </a:extLst>
                </a:gridCol>
                <a:gridCol w="3400666">
                  <a:extLst>
                    <a:ext uri="{9D8B030D-6E8A-4147-A177-3AD203B41FA5}">
                      <a16:colId xmlns:a16="http://schemas.microsoft.com/office/drawing/2014/main" val="442180065"/>
                    </a:ext>
                  </a:extLst>
                </a:gridCol>
              </a:tblGrid>
              <a:tr h="0">
                <a:tc>
                  <a:txBody>
                    <a:bodyPr/>
                    <a:lstStyle/>
                    <a:p>
                      <a:endParaRPr lang="en-US" sz="2800" dirty="0"/>
                    </a:p>
                  </a:txBody>
                  <a:tcPr>
                    <a:solidFill>
                      <a:srgbClr val="005978"/>
                    </a:solidFill>
                  </a:tcPr>
                </a:tc>
                <a:tc>
                  <a:txBody>
                    <a:bodyPr/>
                    <a:lstStyle/>
                    <a:p>
                      <a:pPr algn="ctr"/>
                      <a:r>
                        <a:rPr lang="en-US" sz="2800" dirty="0"/>
                        <a:t>Colleges and Universities</a:t>
                      </a:r>
                    </a:p>
                  </a:txBody>
                  <a:tcPr>
                    <a:solidFill>
                      <a:srgbClr val="005978"/>
                    </a:solidFill>
                  </a:tcPr>
                </a:tc>
                <a:tc>
                  <a:txBody>
                    <a:bodyPr/>
                    <a:lstStyle/>
                    <a:p>
                      <a:pPr algn="ctr"/>
                      <a:r>
                        <a:rPr lang="en-US" sz="2800" dirty="0"/>
                        <a:t>School Districts</a:t>
                      </a:r>
                    </a:p>
                  </a:txBody>
                  <a:tcPr>
                    <a:solidFill>
                      <a:srgbClr val="005978"/>
                    </a:solidFill>
                  </a:tcPr>
                </a:tc>
                <a:extLst>
                  <a:ext uri="{0D108BD9-81ED-4DB2-BD59-A6C34878D82A}">
                    <a16:rowId xmlns:a16="http://schemas.microsoft.com/office/drawing/2014/main" val="2927329808"/>
                  </a:ext>
                </a:extLst>
              </a:tr>
              <a:tr h="370840">
                <a:tc>
                  <a:txBody>
                    <a:bodyPr/>
                    <a:lstStyle/>
                    <a:p>
                      <a:r>
                        <a:rPr lang="en-US" sz="2800" dirty="0"/>
                        <a:t>Big challenge</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dirty="0"/>
                        <a:t>31.5%</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dirty="0"/>
                        <a:t>48.6%</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067116951"/>
                  </a:ext>
                </a:extLst>
              </a:tr>
              <a:tr h="370840">
                <a:tc>
                  <a:txBody>
                    <a:bodyPr/>
                    <a:lstStyle/>
                    <a:p>
                      <a:r>
                        <a:rPr lang="en-US" sz="2800" dirty="0"/>
                        <a:t>Moderate challenge</a:t>
                      </a:r>
                    </a:p>
                  </a:txBody>
                  <a:tcPr/>
                </a:tc>
                <a:tc>
                  <a:txBody>
                    <a:bodyPr/>
                    <a:lstStyle/>
                    <a:p>
                      <a:pPr algn="ctr"/>
                      <a:r>
                        <a:rPr lang="en-US" sz="2800" dirty="0"/>
                        <a:t>30.9%</a:t>
                      </a:r>
                    </a:p>
                  </a:txBody>
                  <a:tcPr/>
                </a:tc>
                <a:tc>
                  <a:txBody>
                    <a:bodyPr/>
                    <a:lstStyle/>
                    <a:p>
                      <a:pPr algn="ctr"/>
                      <a:r>
                        <a:rPr lang="en-US" sz="2800" dirty="0"/>
                        <a:t>32.1%</a:t>
                      </a:r>
                    </a:p>
                  </a:txBody>
                  <a:tcPr/>
                </a:tc>
                <a:extLst>
                  <a:ext uri="{0D108BD9-81ED-4DB2-BD59-A6C34878D82A}">
                    <a16:rowId xmlns:a16="http://schemas.microsoft.com/office/drawing/2014/main" val="2884101181"/>
                  </a:ext>
                </a:extLst>
              </a:tr>
              <a:tr h="370840">
                <a:tc>
                  <a:txBody>
                    <a:bodyPr/>
                    <a:lstStyle/>
                    <a:p>
                      <a:r>
                        <a:rPr lang="en-US" sz="2800" dirty="0"/>
                        <a:t>Small challenge</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dirty="0"/>
                        <a:t>18.5%</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dirty="0"/>
                        <a:t>12.1%</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417561227"/>
                  </a:ext>
                </a:extLst>
              </a:tr>
              <a:tr h="370840">
                <a:tc>
                  <a:txBody>
                    <a:bodyPr/>
                    <a:lstStyle/>
                    <a:p>
                      <a:r>
                        <a:rPr lang="en-US" sz="2800" dirty="0"/>
                        <a:t>Not a challenge</a:t>
                      </a:r>
                    </a:p>
                  </a:txBody>
                  <a:tcPr/>
                </a:tc>
                <a:tc>
                  <a:txBody>
                    <a:bodyPr/>
                    <a:lstStyle/>
                    <a:p>
                      <a:pPr algn="ctr"/>
                      <a:r>
                        <a:rPr lang="en-US" sz="2800" dirty="0"/>
                        <a:t>19.1%</a:t>
                      </a:r>
                    </a:p>
                  </a:txBody>
                  <a:tcPr/>
                </a:tc>
                <a:tc>
                  <a:txBody>
                    <a:bodyPr/>
                    <a:lstStyle/>
                    <a:p>
                      <a:pPr algn="ctr"/>
                      <a:r>
                        <a:rPr lang="en-US" sz="2800" dirty="0"/>
                        <a:t>7.1%</a:t>
                      </a:r>
                    </a:p>
                  </a:txBody>
                  <a:tcPr/>
                </a:tc>
                <a:extLst>
                  <a:ext uri="{0D108BD9-81ED-4DB2-BD59-A6C34878D82A}">
                    <a16:rowId xmlns:a16="http://schemas.microsoft.com/office/drawing/2014/main" val="941483138"/>
                  </a:ext>
                </a:extLst>
              </a:tr>
            </a:tbl>
          </a:graphicData>
        </a:graphic>
      </p:graphicFrame>
    </p:spTree>
    <p:extLst>
      <p:ext uri="{BB962C8B-B14F-4D97-AF65-F5344CB8AC3E}">
        <p14:creationId xmlns:p14="http://schemas.microsoft.com/office/powerpoint/2010/main" val="1872760637"/>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2"/>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endParaRPr lang="en-US" b="1" dirty="0"/>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1000362" cy="4351338"/>
          </a:xfrm>
        </p:spPr>
        <p:txBody>
          <a:bodyPr>
            <a:noAutofit/>
          </a:bodyPr>
          <a:lstStyle/>
          <a:p>
            <a:pPr marL="0" indent="0" fontAlgn="base">
              <a:buNone/>
            </a:pPr>
            <a:r>
              <a:rPr lang="en-US" sz="5400" dirty="0"/>
              <a:t>How are candidate behaviors and difficulties contributing to issues of supply and demand?</a:t>
            </a:r>
          </a:p>
          <a:p>
            <a:pPr fontAlgn="base"/>
            <a:endParaRPr lang="en-US" dirty="0"/>
          </a:p>
          <a:p>
            <a:pPr fontAlgn="base"/>
            <a:endParaRPr lang="en-US" dirty="0"/>
          </a:p>
          <a:p>
            <a:pPr fontAlgn="base"/>
            <a:endParaRPr lang="en-US" dirty="0"/>
          </a:p>
          <a:p>
            <a:pPr fontAlgn="base"/>
            <a:endParaRPr lang="en-US" dirty="0"/>
          </a:p>
          <a:p>
            <a:pPr fontAlgn="base"/>
            <a:endParaRPr lang="en-US" dirty="0"/>
          </a:p>
        </p:txBody>
      </p:sp>
    </p:spTree>
    <p:extLst>
      <p:ext uri="{BB962C8B-B14F-4D97-AF65-F5344CB8AC3E}">
        <p14:creationId xmlns:p14="http://schemas.microsoft.com/office/powerpoint/2010/main" val="3360269211"/>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1353800" cy="1325563"/>
          </a:xfrm>
        </p:spPr>
        <p:txBody>
          <a:bodyPr/>
          <a:lstStyle/>
          <a:p>
            <a:r>
              <a:rPr lang="en-US" b="1" dirty="0"/>
              <a:t>Candidate Behaviors/Difficulties, According to IHEs </a:t>
            </a:r>
          </a:p>
        </p:txBody>
      </p:sp>
      <p:graphicFrame>
        <p:nvGraphicFramePr>
          <p:cNvPr id="9" name="Content Placeholder 8">
            <a:extLst>
              <a:ext uri="{FF2B5EF4-FFF2-40B4-BE49-F238E27FC236}">
                <a16:creationId xmlns:a16="http://schemas.microsoft.com/office/drawing/2014/main" id="{A43CA598-DB47-4DD0-BCAB-A047E42B004E}"/>
              </a:ext>
            </a:extLst>
          </p:cNvPr>
          <p:cNvGraphicFramePr>
            <a:graphicFrameLocks noGrp="1"/>
          </p:cNvGraphicFramePr>
          <p:nvPr>
            <p:ph idx="1"/>
            <p:extLst>
              <p:ext uri="{D42A27DB-BD31-4B8C-83A1-F6EECF244321}">
                <p14:modId xmlns:p14="http://schemas.microsoft.com/office/powerpoint/2010/main" val="3949233996"/>
              </p:ext>
            </p:extLst>
          </p:nvPr>
        </p:nvGraphicFramePr>
        <p:xfrm>
          <a:off x="838200" y="1960963"/>
          <a:ext cx="10515600" cy="3500120"/>
        </p:xfrm>
        <a:graphic>
          <a:graphicData uri="http://schemas.openxmlformats.org/drawingml/2006/table">
            <a:tbl>
              <a:tblPr firstRow="1" bandRow="1">
                <a:tableStyleId>{5C22544A-7EE6-4342-B048-85BDC9FD1C3A}</a:tableStyleId>
              </a:tblPr>
              <a:tblGrid>
                <a:gridCol w="4837043">
                  <a:extLst>
                    <a:ext uri="{9D8B030D-6E8A-4147-A177-3AD203B41FA5}">
                      <a16:colId xmlns:a16="http://schemas.microsoft.com/office/drawing/2014/main" val="3390826702"/>
                    </a:ext>
                  </a:extLst>
                </a:gridCol>
                <a:gridCol w="2842592">
                  <a:extLst>
                    <a:ext uri="{9D8B030D-6E8A-4147-A177-3AD203B41FA5}">
                      <a16:colId xmlns:a16="http://schemas.microsoft.com/office/drawing/2014/main" val="578386193"/>
                    </a:ext>
                  </a:extLst>
                </a:gridCol>
                <a:gridCol w="2835965">
                  <a:extLst>
                    <a:ext uri="{9D8B030D-6E8A-4147-A177-3AD203B41FA5}">
                      <a16:colId xmlns:a16="http://schemas.microsoft.com/office/drawing/2014/main" val="2185235243"/>
                    </a:ext>
                  </a:extLst>
                </a:gridCol>
              </a:tblGrid>
              <a:tr h="370840">
                <a:tc>
                  <a:txBody>
                    <a:bodyPr/>
                    <a:lstStyle/>
                    <a:p>
                      <a:r>
                        <a:rPr lang="en-US" dirty="0"/>
                        <a:t>Other Reasons for Difficulty Being Hired</a:t>
                      </a:r>
                    </a:p>
                  </a:txBody>
                  <a:tcPr>
                    <a:solidFill>
                      <a:srgbClr val="005978"/>
                    </a:solidFill>
                  </a:tcPr>
                </a:tc>
                <a:tc>
                  <a:txBody>
                    <a:bodyPr/>
                    <a:lstStyle/>
                    <a:p>
                      <a:pPr algn="ctr"/>
                      <a:r>
                        <a:rPr lang="en-US" dirty="0"/>
                        <a:t>% of Responses (2017-2018)</a:t>
                      </a:r>
                    </a:p>
                  </a:txBody>
                  <a:tcPr>
                    <a:solidFill>
                      <a:srgbClr val="005978"/>
                    </a:solidFill>
                  </a:tcPr>
                </a:tc>
                <a:tc>
                  <a:txBody>
                    <a:bodyPr/>
                    <a:lstStyle/>
                    <a:p>
                      <a:pPr algn="ctr"/>
                      <a:r>
                        <a:rPr lang="en-US" dirty="0"/>
                        <a:t>% of Responses (2018-2019)</a:t>
                      </a:r>
                    </a:p>
                  </a:txBody>
                  <a:tcPr>
                    <a:solidFill>
                      <a:srgbClr val="005978"/>
                    </a:solidFill>
                  </a:tcPr>
                </a:tc>
                <a:extLst>
                  <a:ext uri="{0D108BD9-81ED-4DB2-BD59-A6C34878D82A}">
                    <a16:rowId xmlns:a16="http://schemas.microsoft.com/office/drawing/2014/main" val="2242926182"/>
                  </a:ext>
                </a:extLst>
              </a:tr>
              <a:tr h="370840">
                <a:tc>
                  <a:txBody>
                    <a:bodyPr/>
                    <a:lstStyle/>
                    <a:p>
                      <a:r>
                        <a:rPr lang="en-US" dirty="0"/>
                        <a:t>Unwillingness to relocate</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dirty="0"/>
                        <a:t>22.6%</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dirty="0">
                          <a:solidFill>
                            <a:schemeClr val="tx1"/>
                          </a:solidFill>
                        </a:rPr>
                        <a:t>37.2%</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294776545"/>
                  </a:ext>
                </a:extLst>
              </a:tr>
              <a:tr h="370840">
                <a:tc>
                  <a:txBody>
                    <a:bodyPr/>
                    <a:lstStyle/>
                    <a:p>
                      <a:r>
                        <a:rPr lang="en-US" dirty="0"/>
                        <a:t>State funding/Legislative actions/Certification</a:t>
                      </a:r>
                    </a:p>
                  </a:txBody>
                  <a:tcPr/>
                </a:tc>
                <a:tc>
                  <a:txBody>
                    <a:bodyPr/>
                    <a:lstStyle/>
                    <a:p>
                      <a:pPr algn="ctr"/>
                      <a:r>
                        <a:rPr lang="en-US" dirty="0"/>
                        <a:t>21.0%</a:t>
                      </a:r>
                    </a:p>
                  </a:txBody>
                  <a:tcPr/>
                </a:tc>
                <a:tc>
                  <a:txBody>
                    <a:bodyPr/>
                    <a:lstStyle/>
                    <a:p>
                      <a:pPr algn="ctr"/>
                      <a:r>
                        <a:rPr lang="en-US" dirty="0">
                          <a:solidFill>
                            <a:schemeClr val="tx1"/>
                          </a:solidFill>
                        </a:rPr>
                        <a:t>10.6%</a:t>
                      </a:r>
                    </a:p>
                  </a:txBody>
                  <a:tcPr/>
                </a:tc>
                <a:extLst>
                  <a:ext uri="{0D108BD9-81ED-4DB2-BD59-A6C34878D82A}">
                    <a16:rowId xmlns:a16="http://schemas.microsoft.com/office/drawing/2014/main" val="2064324908"/>
                  </a:ext>
                </a:extLst>
              </a:tr>
              <a:tr h="370840">
                <a:tc>
                  <a:txBody>
                    <a:bodyPr/>
                    <a:lstStyle/>
                    <a:p>
                      <a:r>
                        <a:rPr lang="en-US" dirty="0"/>
                        <a:t>School not considered for employment (rural/urban/charter)</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dirty="0"/>
                        <a:t>12.1%</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dirty="0">
                          <a:solidFill>
                            <a:schemeClr val="tx1"/>
                          </a:solidFill>
                        </a:rPr>
                        <a:t>10.6%</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247527690"/>
                  </a:ext>
                </a:extLst>
              </a:tr>
              <a:tr h="370840">
                <a:tc>
                  <a:txBody>
                    <a:bodyPr/>
                    <a:lstStyle/>
                    <a:p>
                      <a:r>
                        <a:rPr lang="en-US" dirty="0"/>
                        <a:t>Limited job openings</a:t>
                      </a:r>
                    </a:p>
                  </a:txBody>
                  <a:tcPr/>
                </a:tc>
                <a:tc>
                  <a:txBody>
                    <a:bodyPr/>
                    <a:lstStyle/>
                    <a:p>
                      <a:pPr algn="ctr"/>
                      <a:r>
                        <a:rPr lang="en-US" dirty="0"/>
                        <a:t>11.3%</a:t>
                      </a:r>
                    </a:p>
                  </a:txBody>
                  <a:tcPr/>
                </a:tc>
                <a:tc>
                  <a:txBody>
                    <a:bodyPr/>
                    <a:lstStyle/>
                    <a:p>
                      <a:pPr algn="ctr"/>
                      <a:r>
                        <a:rPr lang="en-US" dirty="0">
                          <a:solidFill>
                            <a:schemeClr val="tx1"/>
                          </a:solidFill>
                        </a:rPr>
                        <a:t>8.8%</a:t>
                      </a:r>
                    </a:p>
                  </a:txBody>
                  <a:tcPr/>
                </a:tc>
                <a:extLst>
                  <a:ext uri="{0D108BD9-81ED-4DB2-BD59-A6C34878D82A}">
                    <a16:rowId xmlns:a16="http://schemas.microsoft.com/office/drawing/2014/main" val="3916802990"/>
                  </a:ext>
                </a:extLst>
              </a:tr>
              <a:tr h="370840">
                <a:tc>
                  <a:txBody>
                    <a:bodyPr/>
                    <a:lstStyle/>
                    <a:p>
                      <a:r>
                        <a:rPr lang="en-US" dirty="0"/>
                        <a:t>Low salary and benefits</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dirty="0"/>
                        <a:t>8.1%</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dirty="0">
                          <a:solidFill>
                            <a:schemeClr val="tx1"/>
                          </a:solidFill>
                        </a:rPr>
                        <a:t>8.8%</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730533547"/>
                  </a:ext>
                </a:extLst>
              </a:tr>
              <a:tr h="370840">
                <a:tc>
                  <a:txBody>
                    <a:bodyPr/>
                    <a:lstStyle/>
                    <a:p>
                      <a:r>
                        <a:rPr lang="en-US" dirty="0"/>
                        <a:t>Candidates pursue non-teaching opportunities/grad school</a:t>
                      </a:r>
                    </a:p>
                  </a:txBody>
                  <a:tcPr/>
                </a:tc>
                <a:tc>
                  <a:txBody>
                    <a:bodyPr/>
                    <a:lstStyle/>
                    <a:p>
                      <a:pPr algn="ctr"/>
                      <a:r>
                        <a:rPr lang="en-US" dirty="0"/>
                        <a:t>6.5%</a:t>
                      </a:r>
                    </a:p>
                  </a:txBody>
                  <a:tcPr/>
                </a:tc>
                <a:tc>
                  <a:txBody>
                    <a:bodyPr/>
                    <a:lstStyle/>
                    <a:p>
                      <a:pPr algn="ctr"/>
                      <a:r>
                        <a:rPr lang="en-US" dirty="0">
                          <a:solidFill>
                            <a:schemeClr val="tx1"/>
                          </a:solidFill>
                        </a:rPr>
                        <a:t>0.9%</a:t>
                      </a:r>
                    </a:p>
                  </a:txBody>
                  <a:tcPr/>
                </a:tc>
                <a:extLst>
                  <a:ext uri="{0D108BD9-81ED-4DB2-BD59-A6C34878D82A}">
                    <a16:rowId xmlns:a16="http://schemas.microsoft.com/office/drawing/2014/main" val="266101013"/>
                  </a:ext>
                </a:extLst>
              </a:tr>
              <a:tr h="269157">
                <a:tc>
                  <a:txBody>
                    <a:bodyPr/>
                    <a:lstStyle/>
                    <a:p>
                      <a:r>
                        <a:rPr lang="en-US" dirty="0"/>
                        <a:t>Many candidates apply</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dirty="0"/>
                        <a:t>Did not appear</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dirty="0"/>
                        <a:t>8.0%</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14043573"/>
                  </a:ext>
                </a:extLst>
              </a:tr>
            </a:tbl>
          </a:graphicData>
        </a:graphic>
      </p:graphicFrame>
    </p:spTree>
    <p:extLst>
      <p:ext uri="{BB962C8B-B14F-4D97-AF65-F5344CB8AC3E}">
        <p14:creationId xmlns:p14="http://schemas.microsoft.com/office/powerpoint/2010/main" val="2857136695"/>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r>
              <a:rPr lang="en-US" b="1" dirty="0"/>
              <a:t>About AAEE</a:t>
            </a:r>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0515600" cy="4351338"/>
          </a:xfrm>
        </p:spPr>
        <p:txBody>
          <a:bodyPr>
            <a:noAutofit/>
          </a:bodyPr>
          <a:lstStyle/>
          <a:p>
            <a:pPr fontAlgn="base"/>
            <a:r>
              <a:rPr lang="en-US" dirty="0"/>
              <a:t>Since 1934 (ASCUS until 1996)</a:t>
            </a:r>
          </a:p>
          <a:p>
            <a:pPr fontAlgn="base"/>
            <a:r>
              <a:rPr lang="en-US" dirty="0"/>
              <a:t>Based in Sycamore, Illinois since 2018</a:t>
            </a:r>
          </a:p>
          <a:p>
            <a:pPr fontAlgn="base"/>
            <a:r>
              <a:rPr lang="en-US" dirty="0"/>
              <a:t>501(c)(3) non-profit professional association</a:t>
            </a:r>
          </a:p>
          <a:p>
            <a:pPr fontAlgn="base"/>
            <a:r>
              <a:rPr lang="en-US" dirty="0"/>
              <a:t>Member institutions (P-20) in 46 states</a:t>
            </a:r>
          </a:p>
        </p:txBody>
      </p:sp>
      <p:pic>
        <p:nvPicPr>
          <p:cNvPr id="2050" name="Picture 2" descr="Image result for aaee">
            <a:extLst>
              <a:ext uri="{FF2B5EF4-FFF2-40B4-BE49-F238E27FC236}">
                <a16:creationId xmlns:a16="http://schemas.microsoft.com/office/drawing/2014/main" id="{42AE74BC-ED19-4B60-A2A9-C8E62B03F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4184" y="2558527"/>
            <a:ext cx="3704872" cy="2608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358823"/>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endParaRPr lang="en-US" b="1" dirty="0"/>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1000362" cy="4351338"/>
          </a:xfrm>
        </p:spPr>
        <p:txBody>
          <a:bodyPr>
            <a:noAutofit/>
          </a:bodyPr>
          <a:lstStyle/>
          <a:p>
            <a:pPr marL="0" indent="0" fontAlgn="base">
              <a:buNone/>
            </a:pPr>
            <a:r>
              <a:rPr lang="en-US" sz="5400" dirty="0"/>
              <a:t>How does the experience in this region compare to the nation?</a:t>
            </a:r>
          </a:p>
          <a:p>
            <a:pPr fontAlgn="base"/>
            <a:endParaRPr lang="en-US" dirty="0"/>
          </a:p>
          <a:p>
            <a:pPr fontAlgn="base"/>
            <a:endParaRPr lang="en-US" dirty="0"/>
          </a:p>
          <a:p>
            <a:pPr fontAlgn="base"/>
            <a:endParaRPr lang="en-US" dirty="0"/>
          </a:p>
          <a:p>
            <a:pPr fontAlgn="base"/>
            <a:endParaRPr lang="en-US" dirty="0"/>
          </a:p>
          <a:p>
            <a:pPr fontAlgn="base"/>
            <a:endParaRPr lang="en-US" dirty="0"/>
          </a:p>
        </p:txBody>
      </p:sp>
    </p:spTree>
    <p:extLst>
      <p:ext uri="{BB962C8B-B14F-4D97-AF65-F5344CB8AC3E}">
        <p14:creationId xmlns:p14="http://schemas.microsoft.com/office/powerpoint/2010/main" val="3051754497"/>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829202" cy="1325563"/>
          </a:xfrm>
        </p:spPr>
        <p:txBody>
          <a:bodyPr>
            <a:normAutofit/>
          </a:bodyPr>
          <a:lstStyle/>
          <a:p>
            <a:r>
              <a:rPr lang="en-US" b="1" dirty="0"/>
              <a:t>AAEE Regions</a:t>
            </a:r>
          </a:p>
        </p:txBody>
      </p:sp>
      <p:pic>
        <p:nvPicPr>
          <p:cNvPr id="3" name="Content Placeholder 2">
            <a:extLst>
              <a:ext uri="{FF2B5EF4-FFF2-40B4-BE49-F238E27FC236}">
                <a16:creationId xmlns:a16="http://schemas.microsoft.com/office/drawing/2014/main" id="{02E94AE4-6FDB-4553-9070-261A2166803C}"/>
              </a:ext>
            </a:extLst>
          </p:cNvPr>
          <p:cNvPicPr>
            <a:picLocks noGrp="1" noChangeAspect="1"/>
          </p:cNvPicPr>
          <p:nvPr>
            <p:ph idx="1"/>
          </p:nvPr>
        </p:nvPicPr>
        <p:blipFill rotWithShape="1">
          <a:blip r:embed="rId4"/>
          <a:srcRect l="25297" t="25566" r="25359" b="21037"/>
          <a:stretch/>
        </p:blipFill>
        <p:spPr>
          <a:xfrm>
            <a:off x="2916685" y="1825040"/>
            <a:ext cx="6358630" cy="3691342"/>
          </a:xfrm>
          <a:prstGeom prst="rect">
            <a:avLst/>
          </a:prstGeom>
        </p:spPr>
      </p:pic>
    </p:spTree>
    <p:extLst>
      <p:ext uri="{BB962C8B-B14F-4D97-AF65-F5344CB8AC3E}">
        <p14:creationId xmlns:p14="http://schemas.microsoft.com/office/powerpoint/2010/main" val="1830673554"/>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829202" cy="1325563"/>
          </a:xfrm>
        </p:spPr>
        <p:txBody>
          <a:bodyPr>
            <a:normAutofit/>
          </a:bodyPr>
          <a:lstStyle/>
          <a:p>
            <a:r>
              <a:rPr lang="en-US" b="1" dirty="0"/>
              <a:t>17-18 Supply &amp; Demand: Great Plains/Midwest</a:t>
            </a:r>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0515600" cy="4351338"/>
          </a:xfrm>
        </p:spPr>
        <p:txBody>
          <a:bodyPr numCol="2">
            <a:noAutofit/>
          </a:bodyPr>
          <a:lstStyle/>
          <a:p>
            <a:pPr marL="457200" lvl="1" indent="0" fontAlgn="base">
              <a:buNone/>
            </a:pPr>
            <a:r>
              <a:rPr lang="en-US" dirty="0"/>
              <a:t>Considerable Shortage (</a:t>
            </a:r>
            <a:r>
              <a:rPr lang="en-US" b="1" dirty="0"/>
              <a:t>19 subjects</a:t>
            </a:r>
            <a:r>
              <a:rPr lang="en-US" dirty="0"/>
              <a:t>):</a:t>
            </a:r>
          </a:p>
          <a:p>
            <a:pPr lvl="1" fontAlgn="base"/>
            <a:r>
              <a:rPr lang="en-US" dirty="0"/>
              <a:t>Bilingual Education/Multicultural</a:t>
            </a:r>
          </a:p>
          <a:p>
            <a:pPr lvl="1" fontAlgn="base"/>
            <a:r>
              <a:rPr lang="en-US" dirty="0"/>
              <a:t>Languages – Chinese</a:t>
            </a:r>
          </a:p>
          <a:p>
            <a:pPr lvl="1" fontAlgn="base"/>
            <a:r>
              <a:rPr lang="en-US" dirty="0"/>
              <a:t>Languages – Classical (Greek, Latin)</a:t>
            </a:r>
          </a:p>
          <a:p>
            <a:pPr lvl="1" fontAlgn="base"/>
            <a:r>
              <a:rPr lang="en-US" dirty="0"/>
              <a:t>Languages – German</a:t>
            </a:r>
          </a:p>
          <a:p>
            <a:pPr lvl="1" fontAlgn="base"/>
            <a:r>
              <a:rPr lang="en-US" dirty="0"/>
              <a:t>Math</a:t>
            </a:r>
          </a:p>
          <a:p>
            <a:pPr lvl="1" fontAlgn="base"/>
            <a:r>
              <a:rPr lang="en-US" dirty="0"/>
              <a:t>School Psychology</a:t>
            </a:r>
          </a:p>
          <a:p>
            <a:pPr lvl="1" fontAlgn="base"/>
            <a:r>
              <a:rPr lang="en-US" dirty="0"/>
              <a:t>Science – Chemistry</a:t>
            </a:r>
          </a:p>
          <a:p>
            <a:pPr lvl="1" fontAlgn="base"/>
            <a:r>
              <a:rPr lang="en-US" dirty="0"/>
              <a:t>Science – Physics</a:t>
            </a:r>
          </a:p>
          <a:p>
            <a:pPr lvl="1" fontAlgn="base"/>
            <a:r>
              <a:rPr lang="en-US" dirty="0"/>
              <a:t>Special Education (all areas)</a:t>
            </a:r>
          </a:p>
          <a:p>
            <a:pPr lvl="1" fontAlgn="base"/>
            <a:endParaRPr lang="en-US" dirty="0"/>
          </a:p>
          <a:p>
            <a:pPr lvl="1" fontAlgn="base"/>
            <a:r>
              <a:rPr lang="en-US" dirty="0"/>
              <a:t>Speech Pathology</a:t>
            </a:r>
          </a:p>
          <a:p>
            <a:pPr marL="457200" lvl="1" indent="0" fontAlgn="base">
              <a:buNone/>
            </a:pPr>
            <a:endParaRPr lang="en-US" dirty="0"/>
          </a:p>
          <a:p>
            <a:pPr marL="457200" lvl="1" indent="0" fontAlgn="base">
              <a:buNone/>
            </a:pPr>
            <a:r>
              <a:rPr lang="en-US" dirty="0"/>
              <a:t>Some Surplus (3 subjects):</a:t>
            </a:r>
          </a:p>
          <a:p>
            <a:pPr lvl="1" fontAlgn="base"/>
            <a:r>
              <a:rPr lang="en-US" dirty="0"/>
              <a:t>Health Education</a:t>
            </a:r>
          </a:p>
          <a:p>
            <a:pPr lvl="1" fontAlgn="base"/>
            <a:r>
              <a:rPr lang="en-US" dirty="0"/>
              <a:t>Kindergarten/Primary Education</a:t>
            </a:r>
          </a:p>
          <a:p>
            <a:pPr lvl="1" fontAlgn="base"/>
            <a:r>
              <a:rPr lang="en-US" dirty="0"/>
              <a:t>Physical Education</a:t>
            </a:r>
          </a:p>
          <a:p>
            <a:pPr lvl="1" fontAlgn="base"/>
            <a:endParaRPr lang="en-US" dirty="0"/>
          </a:p>
          <a:p>
            <a:pPr marL="457200" lvl="1" indent="0" fontAlgn="base">
              <a:buNone/>
            </a:pPr>
            <a:r>
              <a:rPr lang="en-US" dirty="0"/>
              <a:t>Considerable Surplus (1 subject):</a:t>
            </a:r>
          </a:p>
          <a:p>
            <a:pPr lvl="1" fontAlgn="base"/>
            <a:r>
              <a:rPr lang="en-US" dirty="0"/>
              <a:t>Social Studies Education</a:t>
            </a:r>
          </a:p>
        </p:txBody>
      </p:sp>
    </p:spTree>
    <p:extLst>
      <p:ext uri="{BB962C8B-B14F-4D97-AF65-F5344CB8AC3E}">
        <p14:creationId xmlns:p14="http://schemas.microsoft.com/office/powerpoint/2010/main" val="2704278489"/>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829202" cy="1325563"/>
          </a:xfrm>
        </p:spPr>
        <p:txBody>
          <a:bodyPr>
            <a:normAutofit/>
          </a:bodyPr>
          <a:lstStyle/>
          <a:p>
            <a:r>
              <a:rPr lang="en-US" b="1" dirty="0"/>
              <a:t>18-19 Supply &amp; Demand: Great Plains/Midwest</a:t>
            </a:r>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0515600" cy="4351338"/>
          </a:xfrm>
        </p:spPr>
        <p:txBody>
          <a:bodyPr numCol="2">
            <a:noAutofit/>
          </a:bodyPr>
          <a:lstStyle/>
          <a:p>
            <a:pPr marL="457200" lvl="1" indent="0" fontAlgn="base">
              <a:buNone/>
            </a:pPr>
            <a:r>
              <a:rPr lang="en-US" dirty="0"/>
              <a:t>Considerable Shortage (</a:t>
            </a:r>
            <a:r>
              <a:rPr lang="en-US" b="1" dirty="0"/>
              <a:t>17 subjects</a:t>
            </a:r>
            <a:r>
              <a:rPr lang="en-US" dirty="0"/>
              <a:t>):</a:t>
            </a:r>
          </a:p>
          <a:p>
            <a:pPr lvl="1" fontAlgn="base"/>
            <a:r>
              <a:rPr lang="en-US" dirty="0"/>
              <a:t>Bilingual Education/Multicultural</a:t>
            </a:r>
          </a:p>
          <a:p>
            <a:pPr lvl="1" fontAlgn="base"/>
            <a:r>
              <a:rPr lang="en-US" b="1" dirty="0"/>
              <a:t>ESL/ELL (English Language Learner)</a:t>
            </a:r>
          </a:p>
          <a:p>
            <a:pPr lvl="1" fontAlgn="base"/>
            <a:r>
              <a:rPr lang="en-US" dirty="0"/>
              <a:t>Languages – Chinese</a:t>
            </a:r>
          </a:p>
          <a:p>
            <a:pPr lvl="1" fontAlgn="base"/>
            <a:r>
              <a:rPr lang="en-US" dirty="0"/>
              <a:t>Languages – Classical (Greek, Latin)</a:t>
            </a:r>
          </a:p>
          <a:p>
            <a:pPr lvl="1" fontAlgn="base"/>
            <a:r>
              <a:rPr lang="en-US" dirty="0"/>
              <a:t>Languages – German</a:t>
            </a:r>
          </a:p>
          <a:p>
            <a:pPr lvl="1" fontAlgn="base"/>
            <a:r>
              <a:rPr lang="en-US" b="1" dirty="0"/>
              <a:t>Languages – Japanese</a:t>
            </a:r>
          </a:p>
          <a:p>
            <a:pPr lvl="1" fontAlgn="base"/>
            <a:r>
              <a:rPr lang="en-US" b="1" dirty="0"/>
              <a:t>Languages – Other</a:t>
            </a:r>
          </a:p>
          <a:p>
            <a:pPr lvl="1" fontAlgn="base"/>
            <a:r>
              <a:rPr lang="en-US" dirty="0"/>
              <a:t>Science – Physics</a:t>
            </a:r>
          </a:p>
          <a:p>
            <a:pPr lvl="1" fontAlgn="base"/>
            <a:r>
              <a:rPr lang="en-US" dirty="0"/>
              <a:t>Special Education (excl. Mild/Moderate Disabilities)</a:t>
            </a:r>
          </a:p>
          <a:p>
            <a:pPr marL="457200" lvl="1" indent="0" fontAlgn="base">
              <a:buNone/>
            </a:pPr>
            <a:r>
              <a:rPr lang="en-US" dirty="0"/>
              <a:t>Some Surplus (4 subjects):</a:t>
            </a:r>
          </a:p>
          <a:p>
            <a:pPr lvl="1" fontAlgn="base"/>
            <a:r>
              <a:rPr lang="en-US" dirty="0"/>
              <a:t>Intermediate Education</a:t>
            </a:r>
          </a:p>
          <a:p>
            <a:pPr lvl="1" fontAlgn="base"/>
            <a:r>
              <a:rPr lang="en-US" dirty="0"/>
              <a:t>Kindergarten/Primary Education</a:t>
            </a:r>
          </a:p>
          <a:p>
            <a:pPr lvl="1" fontAlgn="base"/>
            <a:r>
              <a:rPr lang="en-US" dirty="0"/>
              <a:t>Physical Education</a:t>
            </a:r>
          </a:p>
          <a:p>
            <a:pPr lvl="1" fontAlgn="base"/>
            <a:r>
              <a:rPr lang="en-US" dirty="0"/>
              <a:t>Social Studies Education</a:t>
            </a:r>
          </a:p>
        </p:txBody>
      </p:sp>
    </p:spTree>
    <p:extLst>
      <p:ext uri="{BB962C8B-B14F-4D97-AF65-F5344CB8AC3E}">
        <p14:creationId xmlns:p14="http://schemas.microsoft.com/office/powerpoint/2010/main" val="916311843"/>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829202" cy="1325563"/>
          </a:xfrm>
        </p:spPr>
        <p:txBody>
          <a:bodyPr>
            <a:normAutofit/>
          </a:bodyPr>
          <a:lstStyle/>
          <a:p>
            <a:r>
              <a:rPr lang="en-US" b="1" dirty="0"/>
              <a:t>17-18 Supply &amp; Demand: Great Lakes</a:t>
            </a:r>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0515600" cy="4351338"/>
          </a:xfrm>
        </p:spPr>
        <p:txBody>
          <a:bodyPr numCol="2">
            <a:noAutofit/>
          </a:bodyPr>
          <a:lstStyle/>
          <a:p>
            <a:pPr marL="457200" lvl="1" indent="0" fontAlgn="base">
              <a:buNone/>
            </a:pPr>
            <a:r>
              <a:rPr lang="en-US" dirty="0"/>
              <a:t>Considerable Shortage (</a:t>
            </a:r>
            <a:r>
              <a:rPr lang="en-US" b="1" dirty="0"/>
              <a:t>16 subjects</a:t>
            </a:r>
            <a:r>
              <a:rPr lang="en-US" dirty="0"/>
              <a:t>):</a:t>
            </a:r>
          </a:p>
          <a:p>
            <a:pPr lvl="1" fontAlgn="base"/>
            <a:r>
              <a:rPr lang="en-US" dirty="0"/>
              <a:t>Agricultural Education</a:t>
            </a:r>
          </a:p>
          <a:p>
            <a:pPr lvl="1" fontAlgn="base"/>
            <a:r>
              <a:rPr lang="en-US" dirty="0"/>
              <a:t>Bilingual Education/Multicultural</a:t>
            </a:r>
          </a:p>
          <a:p>
            <a:pPr lvl="1" fontAlgn="base"/>
            <a:r>
              <a:rPr lang="en-US" dirty="0"/>
              <a:t>Languages – Chinese</a:t>
            </a:r>
          </a:p>
          <a:p>
            <a:pPr lvl="1" fontAlgn="base"/>
            <a:r>
              <a:rPr lang="en-US" dirty="0"/>
              <a:t>Languages – Classical (Greek, Latin)</a:t>
            </a:r>
          </a:p>
          <a:p>
            <a:pPr lvl="1" fontAlgn="base"/>
            <a:r>
              <a:rPr lang="en-US" dirty="0"/>
              <a:t>Languages – Japanese</a:t>
            </a:r>
          </a:p>
          <a:p>
            <a:pPr lvl="1" fontAlgn="base"/>
            <a:r>
              <a:rPr lang="en-US" dirty="0"/>
              <a:t>School Nursing</a:t>
            </a:r>
          </a:p>
          <a:p>
            <a:pPr lvl="1" fontAlgn="base"/>
            <a:r>
              <a:rPr lang="en-US" dirty="0"/>
              <a:t>Science – Physics</a:t>
            </a:r>
          </a:p>
          <a:p>
            <a:pPr lvl="1" fontAlgn="base"/>
            <a:r>
              <a:rPr lang="en-US" dirty="0"/>
              <a:t>Special Education (excl. Learning Disability &amp; Mild/Moderate Disabilities)</a:t>
            </a:r>
          </a:p>
          <a:p>
            <a:pPr lvl="1" fontAlgn="base"/>
            <a:r>
              <a:rPr lang="en-US" dirty="0"/>
              <a:t>Speech Pathology</a:t>
            </a:r>
          </a:p>
          <a:p>
            <a:pPr marL="457200" lvl="1" indent="0" fontAlgn="base">
              <a:buNone/>
            </a:pPr>
            <a:endParaRPr lang="en-US" dirty="0"/>
          </a:p>
          <a:p>
            <a:pPr marL="457200" lvl="1" indent="0" fontAlgn="base">
              <a:buNone/>
            </a:pPr>
            <a:r>
              <a:rPr lang="en-US" dirty="0"/>
              <a:t>Some Surplus (</a:t>
            </a:r>
            <a:r>
              <a:rPr lang="en-US" b="1" dirty="0"/>
              <a:t>5 subjects</a:t>
            </a:r>
            <a:r>
              <a:rPr lang="en-US" dirty="0"/>
              <a:t>):</a:t>
            </a:r>
          </a:p>
          <a:p>
            <a:pPr lvl="1" fontAlgn="base"/>
            <a:r>
              <a:rPr lang="en-US" dirty="0"/>
              <a:t>English/Language Arts Education</a:t>
            </a:r>
          </a:p>
          <a:p>
            <a:pPr lvl="1" fontAlgn="base"/>
            <a:r>
              <a:rPr lang="en-US" dirty="0"/>
              <a:t>Intermediate Education</a:t>
            </a:r>
          </a:p>
          <a:p>
            <a:pPr lvl="1" fontAlgn="base"/>
            <a:r>
              <a:rPr lang="en-US" dirty="0"/>
              <a:t>Kindergarten/Primary Education</a:t>
            </a:r>
          </a:p>
          <a:p>
            <a:pPr lvl="1" fontAlgn="base"/>
            <a:r>
              <a:rPr lang="en-US" dirty="0"/>
              <a:t>Physical Education</a:t>
            </a:r>
          </a:p>
          <a:p>
            <a:pPr lvl="1" fontAlgn="base"/>
            <a:r>
              <a:rPr lang="en-US" dirty="0"/>
              <a:t>Social Studies Education</a:t>
            </a:r>
          </a:p>
        </p:txBody>
      </p:sp>
    </p:spTree>
    <p:extLst>
      <p:ext uri="{BB962C8B-B14F-4D97-AF65-F5344CB8AC3E}">
        <p14:creationId xmlns:p14="http://schemas.microsoft.com/office/powerpoint/2010/main" val="3075266788"/>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829202" cy="1325563"/>
          </a:xfrm>
        </p:spPr>
        <p:txBody>
          <a:bodyPr>
            <a:normAutofit/>
          </a:bodyPr>
          <a:lstStyle/>
          <a:p>
            <a:r>
              <a:rPr lang="en-US" b="1" dirty="0"/>
              <a:t>18-19 Supply &amp; Demand: Great Lakes</a:t>
            </a:r>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0515600" cy="4351338"/>
          </a:xfrm>
        </p:spPr>
        <p:txBody>
          <a:bodyPr numCol="2">
            <a:noAutofit/>
          </a:bodyPr>
          <a:lstStyle/>
          <a:p>
            <a:pPr marL="457200" lvl="1" indent="0" fontAlgn="base">
              <a:buNone/>
            </a:pPr>
            <a:r>
              <a:rPr lang="en-US" dirty="0"/>
              <a:t>Considerable Shortage (</a:t>
            </a:r>
            <a:r>
              <a:rPr lang="en-US" b="1" dirty="0"/>
              <a:t>15 subjects</a:t>
            </a:r>
            <a:r>
              <a:rPr lang="en-US" dirty="0"/>
              <a:t>):</a:t>
            </a:r>
          </a:p>
          <a:p>
            <a:pPr lvl="1" fontAlgn="base"/>
            <a:r>
              <a:rPr lang="en-US" dirty="0"/>
              <a:t>Agricultural Education</a:t>
            </a:r>
          </a:p>
          <a:p>
            <a:pPr lvl="1" fontAlgn="base"/>
            <a:r>
              <a:rPr lang="en-US" dirty="0"/>
              <a:t>Bilingual Education/Multicultural</a:t>
            </a:r>
          </a:p>
          <a:p>
            <a:pPr lvl="1" fontAlgn="base"/>
            <a:r>
              <a:rPr lang="en-US" dirty="0"/>
              <a:t>Languages – Chinese</a:t>
            </a:r>
          </a:p>
          <a:p>
            <a:pPr lvl="1" fontAlgn="base"/>
            <a:r>
              <a:rPr lang="en-US" dirty="0"/>
              <a:t>Languages – Classical (Greek, Latin)</a:t>
            </a:r>
          </a:p>
          <a:p>
            <a:pPr lvl="1" fontAlgn="base"/>
            <a:r>
              <a:rPr lang="en-US" dirty="0"/>
              <a:t>Languages – Japanese</a:t>
            </a:r>
          </a:p>
          <a:p>
            <a:pPr lvl="1" fontAlgn="base"/>
            <a:r>
              <a:rPr lang="en-US" b="1" dirty="0"/>
              <a:t>Languages – Other</a:t>
            </a:r>
          </a:p>
          <a:p>
            <a:pPr lvl="1" fontAlgn="base"/>
            <a:r>
              <a:rPr lang="en-US" dirty="0"/>
              <a:t>School Nursing</a:t>
            </a:r>
          </a:p>
          <a:p>
            <a:pPr lvl="1" fontAlgn="base"/>
            <a:r>
              <a:rPr lang="en-US" b="1" dirty="0"/>
              <a:t>School Psychology</a:t>
            </a:r>
          </a:p>
          <a:p>
            <a:pPr lvl="1" fontAlgn="base"/>
            <a:r>
              <a:rPr lang="en-US" dirty="0"/>
              <a:t>Special Education (excl. Cognitive Disabilities, Early Childhood,  Learning Disability &amp; Mild/Moderate Disabilities)</a:t>
            </a:r>
          </a:p>
          <a:p>
            <a:pPr lvl="1" fontAlgn="base"/>
            <a:r>
              <a:rPr lang="en-US" dirty="0"/>
              <a:t>Speech Pathology</a:t>
            </a:r>
          </a:p>
          <a:p>
            <a:pPr marL="457200" lvl="1" indent="0" fontAlgn="base">
              <a:buNone/>
            </a:pPr>
            <a:endParaRPr lang="en-US" dirty="0"/>
          </a:p>
          <a:p>
            <a:pPr marL="457200" lvl="1" indent="0" fontAlgn="base">
              <a:buNone/>
            </a:pPr>
            <a:r>
              <a:rPr lang="en-US" dirty="0"/>
              <a:t>Some Surplus (</a:t>
            </a:r>
            <a:r>
              <a:rPr lang="en-US" b="1" dirty="0"/>
              <a:t>3 subjects</a:t>
            </a:r>
            <a:r>
              <a:rPr lang="en-US" dirty="0"/>
              <a:t>):</a:t>
            </a:r>
          </a:p>
          <a:p>
            <a:pPr lvl="1" fontAlgn="base"/>
            <a:r>
              <a:rPr lang="en-US" dirty="0"/>
              <a:t>Kindergarten/Primary Education</a:t>
            </a:r>
          </a:p>
          <a:p>
            <a:pPr lvl="1" fontAlgn="base"/>
            <a:r>
              <a:rPr lang="en-US" dirty="0"/>
              <a:t>Physical Education</a:t>
            </a:r>
          </a:p>
          <a:p>
            <a:pPr lvl="1" fontAlgn="base"/>
            <a:r>
              <a:rPr lang="en-US" dirty="0"/>
              <a:t>Social Studies Education</a:t>
            </a:r>
          </a:p>
        </p:txBody>
      </p:sp>
    </p:spTree>
    <p:extLst>
      <p:ext uri="{BB962C8B-B14F-4D97-AF65-F5344CB8AC3E}">
        <p14:creationId xmlns:p14="http://schemas.microsoft.com/office/powerpoint/2010/main" val="715207037"/>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endParaRPr lang="en-US" b="1" dirty="0"/>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1000362" cy="4351338"/>
          </a:xfrm>
        </p:spPr>
        <p:txBody>
          <a:bodyPr>
            <a:noAutofit/>
          </a:bodyPr>
          <a:lstStyle/>
          <a:p>
            <a:pPr marL="0" indent="0" fontAlgn="base">
              <a:buNone/>
            </a:pPr>
            <a:r>
              <a:rPr lang="en-US" sz="5400" dirty="0"/>
              <a:t>What has been </a:t>
            </a:r>
            <a:r>
              <a:rPr lang="en-US" sz="5400" u="sng" dirty="0"/>
              <a:t>your</a:t>
            </a:r>
            <a:r>
              <a:rPr lang="en-US" sz="5400" dirty="0"/>
              <a:t> experience with educator supply and demand?</a:t>
            </a:r>
          </a:p>
          <a:p>
            <a:pPr marL="0" indent="0" fontAlgn="base">
              <a:buNone/>
            </a:pPr>
            <a:endParaRPr lang="en-US" sz="5400" dirty="0"/>
          </a:p>
          <a:p>
            <a:pPr fontAlgn="base"/>
            <a:endParaRPr lang="en-US" dirty="0"/>
          </a:p>
          <a:p>
            <a:pPr fontAlgn="base"/>
            <a:endParaRPr lang="en-US" dirty="0"/>
          </a:p>
          <a:p>
            <a:pPr fontAlgn="base"/>
            <a:endParaRPr lang="en-US" dirty="0"/>
          </a:p>
          <a:p>
            <a:pPr fontAlgn="base"/>
            <a:endParaRPr lang="en-US" dirty="0"/>
          </a:p>
        </p:txBody>
      </p:sp>
    </p:spTree>
    <p:extLst>
      <p:ext uri="{BB962C8B-B14F-4D97-AF65-F5344CB8AC3E}">
        <p14:creationId xmlns:p14="http://schemas.microsoft.com/office/powerpoint/2010/main" val="3487270096"/>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endParaRPr lang="en-US" b="1" dirty="0"/>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1000362" cy="4351338"/>
          </a:xfrm>
        </p:spPr>
        <p:txBody>
          <a:bodyPr>
            <a:noAutofit/>
          </a:bodyPr>
          <a:lstStyle/>
          <a:p>
            <a:pPr marL="0" indent="0" algn="ctr" fontAlgn="base">
              <a:buNone/>
            </a:pPr>
            <a:endParaRPr lang="en-US" sz="6600" dirty="0"/>
          </a:p>
          <a:p>
            <a:pPr fontAlgn="base"/>
            <a:endParaRPr lang="en-US" dirty="0"/>
          </a:p>
          <a:p>
            <a:pPr fontAlgn="base"/>
            <a:endParaRPr lang="en-US" dirty="0"/>
          </a:p>
          <a:p>
            <a:pPr fontAlgn="base"/>
            <a:endParaRPr lang="en-US" dirty="0"/>
          </a:p>
          <a:p>
            <a:pPr fontAlgn="base"/>
            <a:endParaRPr lang="en-US" dirty="0"/>
          </a:p>
        </p:txBody>
      </p:sp>
      <p:pic>
        <p:nvPicPr>
          <p:cNvPr id="9218" name="Picture 2" descr="Image result for question and answer">
            <a:extLst>
              <a:ext uri="{FF2B5EF4-FFF2-40B4-BE49-F238E27FC236}">
                <a16:creationId xmlns:a16="http://schemas.microsoft.com/office/drawing/2014/main" id="{EA3306BC-4AA1-4BA5-B382-325DD0F2F0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2608" y="1644037"/>
            <a:ext cx="3986784" cy="3663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29061"/>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3797299"/>
            <a:ext cx="11000362" cy="2379663"/>
          </a:xfrm>
        </p:spPr>
        <p:txBody>
          <a:bodyPr>
            <a:noAutofit/>
          </a:bodyPr>
          <a:lstStyle/>
          <a:p>
            <a:pPr marL="0" indent="0" fontAlgn="base">
              <a:buNone/>
            </a:pPr>
            <a:r>
              <a:rPr lang="en-US" sz="4800" dirty="0"/>
              <a:t>Tim Neubert, AAEE Executive Director</a:t>
            </a:r>
          </a:p>
          <a:p>
            <a:pPr marL="0" indent="0" fontAlgn="base">
              <a:buNone/>
            </a:pPr>
            <a:r>
              <a:rPr lang="en-US" sz="4800" dirty="0">
                <a:hlinkClick r:id="rId4"/>
              </a:rPr>
              <a:t>execdir@aaee.org</a:t>
            </a:r>
            <a:endParaRPr lang="en-US" sz="4800" dirty="0"/>
          </a:p>
          <a:p>
            <a:pPr marL="0" indent="0" fontAlgn="base">
              <a:buNone/>
            </a:pPr>
            <a:r>
              <a:rPr lang="en-US" sz="4800" dirty="0"/>
              <a:t>614-800-1722</a:t>
            </a:r>
          </a:p>
          <a:p>
            <a:pPr marL="0" indent="0" fontAlgn="base">
              <a:buNone/>
            </a:pPr>
            <a:endParaRPr lang="en-US" dirty="0"/>
          </a:p>
          <a:p>
            <a:pPr fontAlgn="base"/>
            <a:endParaRPr lang="en-US" dirty="0"/>
          </a:p>
          <a:p>
            <a:pPr fontAlgn="base"/>
            <a:endParaRPr lang="en-US" dirty="0"/>
          </a:p>
          <a:p>
            <a:pPr fontAlgn="base"/>
            <a:endParaRPr lang="en-US" dirty="0"/>
          </a:p>
          <a:p>
            <a:pPr fontAlgn="base"/>
            <a:endParaRPr lang="en-US" dirty="0"/>
          </a:p>
        </p:txBody>
      </p:sp>
      <p:pic>
        <p:nvPicPr>
          <p:cNvPr id="11" name="Picture 2" descr="Image result for question and answer">
            <a:extLst>
              <a:ext uri="{FF2B5EF4-FFF2-40B4-BE49-F238E27FC236}">
                <a16:creationId xmlns:a16="http://schemas.microsoft.com/office/drawing/2014/main" id="{02832012-4FF0-473A-9851-3463262C00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6671" y="365125"/>
            <a:ext cx="3263392" cy="29984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2DA29A-DF9D-4EC3-AA88-DA0E631438EC}"/>
              </a:ext>
            </a:extLst>
          </p:cNvPr>
          <p:cNvSpPr txBox="1"/>
          <p:nvPr/>
        </p:nvSpPr>
        <p:spPr>
          <a:xfrm>
            <a:off x="1371600" y="1307386"/>
            <a:ext cx="5016500" cy="1200329"/>
          </a:xfrm>
          <a:prstGeom prst="rect">
            <a:avLst/>
          </a:prstGeom>
          <a:noFill/>
        </p:spPr>
        <p:txBody>
          <a:bodyPr wrap="square" rtlCol="0">
            <a:spAutoFit/>
          </a:bodyPr>
          <a:lstStyle/>
          <a:p>
            <a:r>
              <a:rPr lang="en-US" sz="7200" dirty="0"/>
              <a:t>Thank You!</a:t>
            </a:r>
          </a:p>
        </p:txBody>
      </p:sp>
    </p:spTree>
    <p:extLst>
      <p:ext uri="{BB962C8B-B14F-4D97-AF65-F5344CB8AC3E}">
        <p14:creationId xmlns:p14="http://schemas.microsoft.com/office/powerpoint/2010/main" val="2924640007"/>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r>
              <a:rPr lang="en-US" b="1" dirty="0"/>
              <a:t>Challenges in Finding Positions</a:t>
            </a:r>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1000362" cy="4351338"/>
          </a:xfrm>
        </p:spPr>
        <p:txBody>
          <a:bodyPr>
            <a:noAutofit/>
          </a:bodyPr>
          <a:lstStyle/>
          <a:p>
            <a:pPr marL="0" indent="0" fontAlgn="base">
              <a:buNone/>
            </a:pPr>
            <a:endParaRPr lang="en-US" dirty="0"/>
          </a:p>
          <a:p>
            <a:pPr fontAlgn="base"/>
            <a:endParaRPr lang="en-US" dirty="0"/>
          </a:p>
          <a:p>
            <a:pPr fontAlgn="base"/>
            <a:endParaRPr lang="en-US" dirty="0"/>
          </a:p>
          <a:p>
            <a:pPr fontAlgn="base"/>
            <a:endParaRPr lang="en-US" dirty="0"/>
          </a:p>
          <a:p>
            <a:pPr fontAlgn="base"/>
            <a:endParaRPr lang="en-US" dirty="0"/>
          </a:p>
        </p:txBody>
      </p:sp>
      <p:graphicFrame>
        <p:nvGraphicFramePr>
          <p:cNvPr id="3" name="Table 2">
            <a:extLst>
              <a:ext uri="{FF2B5EF4-FFF2-40B4-BE49-F238E27FC236}">
                <a16:creationId xmlns:a16="http://schemas.microsoft.com/office/drawing/2014/main" id="{EF8F2D05-E845-4788-870E-86FD5CFD5999}"/>
              </a:ext>
            </a:extLst>
          </p:cNvPr>
          <p:cNvGraphicFramePr>
            <a:graphicFrameLocks noGrp="1"/>
          </p:cNvGraphicFramePr>
          <p:nvPr>
            <p:extLst>
              <p:ext uri="{D42A27DB-BD31-4B8C-83A1-F6EECF244321}">
                <p14:modId xmlns:p14="http://schemas.microsoft.com/office/powerpoint/2010/main" val="1014165601"/>
              </p:ext>
            </p:extLst>
          </p:nvPr>
        </p:nvGraphicFramePr>
        <p:xfrm>
          <a:off x="838200" y="1475570"/>
          <a:ext cx="10201998" cy="2123440"/>
        </p:xfrm>
        <a:graphic>
          <a:graphicData uri="http://schemas.openxmlformats.org/drawingml/2006/table">
            <a:tbl>
              <a:tblPr firstRow="1" bandRow="1">
                <a:tableStyleId>{5C22544A-7EE6-4342-B048-85BDC9FD1C3A}</a:tableStyleId>
              </a:tblPr>
              <a:tblGrid>
                <a:gridCol w="3400666">
                  <a:extLst>
                    <a:ext uri="{9D8B030D-6E8A-4147-A177-3AD203B41FA5}">
                      <a16:colId xmlns:a16="http://schemas.microsoft.com/office/drawing/2014/main" val="1594286312"/>
                    </a:ext>
                  </a:extLst>
                </a:gridCol>
                <a:gridCol w="3400666">
                  <a:extLst>
                    <a:ext uri="{9D8B030D-6E8A-4147-A177-3AD203B41FA5}">
                      <a16:colId xmlns:a16="http://schemas.microsoft.com/office/drawing/2014/main" val="3313156057"/>
                    </a:ext>
                  </a:extLst>
                </a:gridCol>
                <a:gridCol w="3400666">
                  <a:extLst>
                    <a:ext uri="{9D8B030D-6E8A-4147-A177-3AD203B41FA5}">
                      <a16:colId xmlns:a16="http://schemas.microsoft.com/office/drawing/2014/main" val="442180065"/>
                    </a:ext>
                  </a:extLst>
                </a:gridCol>
              </a:tblGrid>
              <a:tr h="370840">
                <a:tc>
                  <a:txBody>
                    <a:bodyPr/>
                    <a:lstStyle/>
                    <a:p>
                      <a:r>
                        <a:rPr lang="en-US" dirty="0"/>
                        <a:t>Decreases in funding school districts receive</a:t>
                      </a:r>
                    </a:p>
                  </a:txBody>
                  <a:tcPr/>
                </a:tc>
                <a:tc>
                  <a:txBody>
                    <a:bodyPr/>
                    <a:lstStyle/>
                    <a:p>
                      <a:r>
                        <a:rPr lang="en-US" dirty="0"/>
                        <a:t>2017-18</a:t>
                      </a:r>
                    </a:p>
                  </a:txBody>
                  <a:tcPr/>
                </a:tc>
                <a:tc>
                  <a:txBody>
                    <a:bodyPr/>
                    <a:lstStyle/>
                    <a:p>
                      <a:endParaRPr lang="en-US" dirty="0"/>
                    </a:p>
                  </a:txBody>
                  <a:tcPr/>
                </a:tc>
                <a:extLst>
                  <a:ext uri="{0D108BD9-81ED-4DB2-BD59-A6C34878D82A}">
                    <a16:rowId xmlns:a16="http://schemas.microsoft.com/office/drawing/2014/main" val="2927329808"/>
                  </a:ext>
                </a:extLst>
              </a:tr>
              <a:tr h="370840">
                <a:tc>
                  <a:txBody>
                    <a:bodyPr/>
                    <a:lstStyle/>
                    <a:p>
                      <a:r>
                        <a:rPr lang="en-US" dirty="0"/>
                        <a:t>Big challenge</a:t>
                      </a:r>
                    </a:p>
                  </a:txBody>
                  <a:tcPr/>
                </a:tc>
                <a:tc>
                  <a:txBody>
                    <a:bodyPr/>
                    <a:lstStyle/>
                    <a:p>
                      <a:r>
                        <a:rPr lang="en-US" dirty="0"/>
                        <a:t>31.5%</a:t>
                      </a:r>
                    </a:p>
                  </a:txBody>
                  <a:tcPr/>
                </a:tc>
                <a:tc>
                  <a:txBody>
                    <a:bodyPr/>
                    <a:lstStyle/>
                    <a:p>
                      <a:endParaRPr lang="en-US" dirty="0"/>
                    </a:p>
                  </a:txBody>
                  <a:tcPr/>
                </a:tc>
                <a:extLst>
                  <a:ext uri="{0D108BD9-81ED-4DB2-BD59-A6C34878D82A}">
                    <a16:rowId xmlns:a16="http://schemas.microsoft.com/office/drawing/2014/main" val="4067116951"/>
                  </a:ext>
                </a:extLst>
              </a:tr>
              <a:tr h="370840">
                <a:tc>
                  <a:txBody>
                    <a:bodyPr/>
                    <a:lstStyle/>
                    <a:p>
                      <a:r>
                        <a:rPr lang="en-US" dirty="0"/>
                        <a:t>Moderate challenge</a:t>
                      </a:r>
                    </a:p>
                  </a:txBody>
                  <a:tcPr/>
                </a:tc>
                <a:tc>
                  <a:txBody>
                    <a:bodyPr/>
                    <a:lstStyle/>
                    <a:p>
                      <a:r>
                        <a:rPr lang="en-US" dirty="0"/>
                        <a:t>30.9%</a:t>
                      </a:r>
                    </a:p>
                  </a:txBody>
                  <a:tcPr/>
                </a:tc>
                <a:tc>
                  <a:txBody>
                    <a:bodyPr/>
                    <a:lstStyle/>
                    <a:p>
                      <a:endParaRPr lang="en-US"/>
                    </a:p>
                  </a:txBody>
                  <a:tcPr/>
                </a:tc>
                <a:extLst>
                  <a:ext uri="{0D108BD9-81ED-4DB2-BD59-A6C34878D82A}">
                    <a16:rowId xmlns:a16="http://schemas.microsoft.com/office/drawing/2014/main" val="2884101181"/>
                  </a:ext>
                </a:extLst>
              </a:tr>
              <a:tr h="370840">
                <a:tc>
                  <a:txBody>
                    <a:bodyPr/>
                    <a:lstStyle/>
                    <a:p>
                      <a:r>
                        <a:rPr lang="en-US" dirty="0"/>
                        <a:t>Small challenge</a:t>
                      </a:r>
                    </a:p>
                  </a:txBody>
                  <a:tcPr/>
                </a:tc>
                <a:tc>
                  <a:txBody>
                    <a:bodyPr/>
                    <a:lstStyle/>
                    <a:p>
                      <a:r>
                        <a:rPr lang="en-US" dirty="0"/>
                        <a:t>18.5%</a:t>
                      </a:r>
                    </a:p>
                  </a:txBody>
                  <a:tcPr/>
                </a:tc>
                <a:tc>
                  <a:txBody>
                    <a:bodyPr/>
                    <a:lstStyle/>
                    <a:p>
                      <a:endParaRPr lang="en-US"/>
                    </a:p>
                  </a:txBody>
                  <a:tcPr/>
                </a:tc>
                <a:extLst>
                  <a:ext uri="{0D108BD9-81ED-4DB2-BD59-A6C34878D82A}">
                    <a16:rowId xmlns:a16="http://schemas.microsoft.com/office/drawing/2014/main" val="2417561227"/>
                  </a:ext>
                </a:extLst>
              </a:tr>
              <a:tr h="370840">
                <a:tc>
                  <a:txBody>
                    <a:bodyPr/>
                    <a:lstStyle/>
                    <a:p>
                      <a:r>
                        <a:rPr lang="en-US" dirty="0"/>
                        <a:t>Not a challenge</a:t>
                      </a:r>
                    </a:p>
                  </a:txBody>
                  <a:tcPr/>
                </a:tc>
                <a:tc>
                  <a:txBody>
                    <a:bodyPr/>
                    <a:lstStyle/>
                    <a:p>
                      <a:r>
                        <a:rPr lang="en-US" dirty="0"/>
                        <a:t>19.1%</a:t>
                      </a:r>
                    </a:p>
                  </a:txBody>
                  <a:tcPr/>
                </a:tc>
                <a:tc>
                  <a:txBody>
                    <a:bodyPr/>
                    <a:lstStyle/>
                    <a:p>
                      <a:endParaRPr lang="en-US" dirty="0"/>
                    </a:p>
                  </a:txBody>
                  <a:tcPr/>
                </a:tc>
                <a:extLst>
                  <a:ext uri="{0D108BD9-81ED-4DB2-BD59-A6C34878D82A}">
                    <a16:rowId xmlns:a16="http://schemas.microsoft.com/office/drawing/2014/main" val="941483138"/>
                  </a:ext>
                </a:extLst>
              </a:tr>
            </a:tbl>
          </a:graphicData>
        </a:graphic>
      </p:graphicFrame>
      <p:graphicFrame>
        <p:nvGraphicFramePr>
          <p:cNvPr id="4" name="Table 3">
            <a:extLst>
              <a:ext uri="{FF2B5EF4-FFF2-40B4-BE49-F238E27FC236}">
                <a16:creationId xmlns:a16="http://schemas.microsoft.com/office/drawing/2014/main" id="{2E1F86BE-BC36-49B3-AE56-DF10FDD21C02}"/>
              </a:ext>
            </a:extLst>
          </p:cNvPr>
          <p:cNvGraphicFramePr>
            <a:graphicFrameLocks noGrp="1"/>
          </p:cNvGraphicFramePr>
          <p:nvPr>
            <p:extLst>
              <p:ext uri="{D42A27DB-BD31-4B8C-83A1-F6EECF244321}">
                <p14:modId xmlns:p14="http://schemas.microsoft.com/office/powerpoint/2010/main" val="1054926883"/>
              </p:ext>
            </p:extLst>
          </p:nvPr>
        </p:nvGraphicFramePr>
        <p:xfrm>
          <a:off x="838200" y="3782355"/>
          <a:ext cx="10201998" cy="2123440"/>
        </p:xfrm>
        <a:graphic>
          <a:graphicData uri="http://schemas.openxmlformats.org/drawingml/2006/table">
            <a:tbl>
              <a:tblPr firstRow="1" bandRow="1">
                <a:tableStyleId>{5C22544A-7EE6-4342-B048-85BDC9FD1C3A}</a:tableStyleId>
              </a:tblPr>
              <a:tblGrid>
                <a:gridCol w="3400666">
                  <a:extLst>
                    <a:ext uri="{9D8B030D-6E8A-4147-A177-3AD203B41FA5}">
                      <a16:colId xmlns:a16="http://schemas.microsoft.com/office/drawing/2014/main" val="1715313157"/>
                    </a:ext>
                  </a:extLst>
                </a:gridCol>
                <a:gridCol w="3400666">
                  <a:extLst>
                    <a:ext uri="{9D8B030D-6E8A-4147-A177-3AD203B41FA5}">
                      <a16:colId xmlns:a16="http://schemas.microsoft.com/office/drawing/2014/main" val="2305810633"/>
                    </a:ext>
                  </a:extLst>
                </a:gridCol>
                <a:gridCol w="3400666">
                  <a:extLst>
                    <a:ext uri="{9D8B030D-6E8A-4147-A177-3AD203B41FA5}">
                      <a16:colId xmlns:a16="http://schemas.microsoft.com/office/drawing/2014/main" val="470495567"/>
                    </a:ext>
                  </a:extLst>
                </a:gridCol>
              </a:tblGrid>
              <a:tr h="370840">
                <a:tc>
                  <a:txBody>
                    <a:bodyPr/>
                    <a:lstStyle/>
                    <a:p>
                      <a:r>
                        <a:rPr lang="en-US" dirty="0"/>
                        <a:t>Too many candidates for open positions</a:t>
                      </a:r>
                    </a:p>
                  </a:txBody>
                  <a:tcPr/>
                </a:tc>
                <a:tc>
                  <a:txBody>
                    <a:bodyPr/>
                    <a:lstStyle/>
                    <a:p>
                      <a:r>
                        <a:rPr lang="en-US" dirty="0"/>
                        <a:t>2017-18</a:t>
                      </a:r>
                    </a:p>
                  </a:txBody>
                  <a:tcPr/>
                </a:tc>
                <a:tc>
                  <a:txBody>
                    <a:bodyPr/>
                    <a:lstStyle/>
                    <a:p>
                      <a:endParaRPr lang="en-US"/>
                    </a:p>
                  </a:txBody>
                  <a:tcPr/>
                </a:tc>
                <a:extLst>
                  <a:ext uri="{0D108BD9-81ED-4DB2-BD59-A6C34878D82A}">
                    <a16:rowId xmlns:a16="http://schemas.microsoft.com/office/drawing/2014/main" val="642911846"/>
                  </a:ext>
                </a:extLst>
              </a:tr>
              <a:tr h="370840">
                <a:tc>
                  <a:txBody>
                    <a:bodyPr/>
                    <a:lstStyle/>
                    <a:p>
                      <a:r>
                        <a:rPr lang="en-US" dirty="0"/>
                        <a:t>Big challenge</a:t>
                      </a:r>
                    </a:p>
                  </a:txBody>
                  <a:tcPr/>
                </a:tc>
                <a:tc>
                  <a:txBody>
                    <a:bodyPr/>
                    <a:lstStyle/>
                    <a:p>
                      <a:r>
                        <a:rPr lang="en-US" dirty="0"/>
                        <a:t>8.9%</a:t>
                      </a:r>
                    </a:p>
                  </a:txBody>
                  <a:tcPr/>
                </a:tc>
                <a:tc>
                  <a:txBody>
                    <a:bodyPr/>
                    <a:lstStyle/>
                    <a:p>
                      <a:endParaRPr lang="en-US"/>
                    </a:p>
                  </a:txBody>
                  <a:tcPr/>
                </a:tc>
                <a:extLst>
                  <a:ext uri="{0D108BD9-81ED-4DB2-BD59-A6C34878D82A}">
                    <a16:rowId xmlns:a16="http://schemas.microsoft.com/office/drawing/2014/main" val="3653198016"/>
                  </a:ext>
                </a:extLst>
              </a:tr>
              <a:tr h="370840">
                <a:tc>
                  <a:txBody>
                    <a:bodyPr/>
                    <a:lstStyle/>
                    <a:p>
                      <a:r>
                        <a:rPr lang="en-US" dirty="0"/>
                        <a:t>Moderate challenge</a:t>
                      </a:r>
                    </a:p>
                  </a:txBody>
                  <a:tcPr/>
                </a:tc>
                <a:tc>
                  <a:txBody>
                    <a:bodyPr/>
                    <a:lstStyle/>
                    <a:p>
                      <a:r>
                        <a:rPr lang="en-US" dirty="0"/>
                        <a:t>24.4%</a:t>
                      </a:r>
                    </a:p>
                  </a:txBody>
                  <a:tcPr/>
                </a:tc>
                <a:tc>
                  <a:txBody>
                    <a:bodyPr/>
                    <a:lstStyle/>
                    <a:p>
                      <a:endParaRPr lang="en-US"/>
                    </a:p>
                  </a:txBody>
                  <a:tcPr/>
                </a:tc>
                <a:extLst>
                  <a:ext uri="{0D108BD9-81ED-4DB2-BD59-A6C34878D82A}">
                    <a16:rowId xmlns:a16="http://schemas.microsoft.com/office/drawing/2014/main" val="3805570378"/>
                  </a:ext>
                </a:extLst>
              </a:tr>
              <a:tr h="370840">
                <a:tc>
                  <a:txBody>
                    <a:bodyPr/>
                    <a:lstStyle/>
                    <a:p>
                      <a:r>
                        <a:rPr lang="en-US" dirty="0"/>
                        <a:t>Small challenge</a:t>
                      </a:r>
                    </a:p>
                  </a:txBody>
                  <a:tcPr/>
                </a:tc>
                <a:tc>
                  <a:txBody>
                    <a:bodyPr/>
                    <a:lstStyle/>
                    <a:p>
                      <a:r>
                        <a:rPr lang="en-US" dirty="0"/>
                        <a:t>28.3%</a:t>
                      </a:r>
                    </a:p>
                  </a:txBody>
                  <a:tcPr/>
                </a:tc>
                <a:tc>
                  <a:txBody>
                    <a:bodyPr/>
                    <a:lstStyle/>
                    <a:p>
                      <a:endParaRPr lang="en-US"/>
                    </a:p>
                  </a:txBody>
                  <a:tcPr/>
                </a:tc>
                <a:extLst>
                  <a:ext uri="{0D108BD9-81ED-4DB2-BD59-A6C34878D82A}">
                    <a16:rowId xmlns:a16="http://schemas.microsoft.com/office/drawing/2014/main" val="472261592"/>
                  </a:ext>
                </a:extLst>
              </a:tr>
              <a:tr h="370840">
                <a:tc>
                  <a:txBody>
                    <a:bodyPr/>
                    <a:lstStyle/>
                    <a:p>
                      <a:r>
                        <a:rPr lang="en-US" dirty="0"/>
                        <a:t>Not a challenge</a:t>
                      </a:r>
                    </a:p>
                  </a:txBody>
                  <a:tcPr/>
                </a:tc>
                <a:tc>
                  <a:txBody>
                    <a:bodyPr/>
                    <a:lstStyle/>
                    <a:p>
                      <a:r>
                        <a:rPr lang="en-US" dirty="0"/>
                        <a:t>38.3%</a:t>
                      </a:r>
                    </a:p>
                  </a:txBody>
                  <a:tcPr/>
                </a:tc>
                <a:tc>
                  <a:txBody>
                    <a:bodyPr/>
                    <a:lstStyle/>
                    <a:p>
                      <a:endParaRPr lang="en-US" dirty="0"/>
                    </a:p>
                  </a:txBody>
                  <a:tcPr/>
                </a:tc>
                <a:extLst>
                  <a:ext uri="{0D108BD9-81ED-4DB2-BD59-A6C34878D82A}">
                    <a16:rowId xmlns:a16="http://schemas.microsoft.com/office/drawing/2014/main" val="357564969"/>
                  </a:ext>
                </a:extLst>
              </a:tr>
            </a:tbl>
          </a:graphicData>
        </a:graphic>
      </p:graphicFrame>
    </p:spTree>
    <p:extLst>
      <p:ext uri="{BB962C8B-B14F-4D97-AF65-F5344CB8AC3E}">
        <p14:creationId xmlns:p14="http://schemas.microsoft.com/office/powerpoint/2010/main" val="1249592558"/>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0" y="365125"/>
            <a:ext cx="12158050" cy="1325563"/>
          </a:xfrm>
        </p:spPr>
        <p:txBody>
          <a:bodyPr/>
          <a:lstStyle/>
          <a:p>
            <a:pPr algn="ctr"/>
            <a:r>
              <a:rPr lang="en-US" b="1" dirty="0"/>
              <a:t>Job Search Handbook for Educators</a:t>
            </a:r>
          </a:p>
        </p:txBody>
      </p:sp>
      <p:pic>
        <p:nvPicPr>
          <p:cNvPr id="11" name="Picture 2" descr="2019 Job Search Handbook for Educators">
            <a:extLst>
              <a:ext uri="{FF2B5EF4-FFF2-40B4-BE49-F238E27FC236}">
                <a16:creationId xmlns:a16="http://schemas.microsoft.com/office/drawing/2014/main" id="{6BED98D3-8EF6-4C1B-AEFF-26BA338001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981" y="1690688"/>
            <a:ext cx="4190038" cy="433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7273"/>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r>
              <a:rPr lang="en-US" b="1" dirty="0"/>
              <a:t>Hiring Challenges</a:t>
            </a:r>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1000362" cy="4351338"/>
          </a:xfrm>
        </p:spPr>
        <p:txBody>
          <a:bodyPr>
            <a:noAutofit/>
          </a:bodyPr>
          <a:lstStyle/>
          <a:p>
            <a:pPr marL="0" indent="0" fontAlgn="base">
              <a:buNone/>
            </a:pPr>
            <a:endParaRPr lang="en-US" dirty="0"/>
          </a:p>
          <a:p>
            <a:pPr fontAlgn="base"/>
            <a:endParaRPr lang="en-US" dirty="0"/>
          </a:p>
          <a:p>
            <a:pPr fontAlgn="base"/>
            <a:endParaRPr lang="en-US" dirty="0"/>
          </a:p>
          <a:p>
            <a:pPr fontAlgn="base"/>
            <a:endParaRPr lang="en-US" dirty="0"/>
          </a:p>
          <a:p>
            <a:pPr fontAlgn="base"/>
            <a:endParaRPr lang="en-US" dirty="0"/>
          </a:p>
        </p:txBody>
      </p:sp>
      <p:graphicFrame>
        <p:nvGraphicFramePr>
          <p:cNvPr id="3" name="Table 2">
            <a:extLst>
              <a:ext uri="{FF2B5EF4-FFF2-40B4-BE49-F238E27FC236}">
                <a16:creationId xmlns:a16="http://schemas.microsoft.com/office/drawing/2014/main" id="{EF8F2D05-E845-4788-870E-86FD5CFD5999}"/>
              </a:ext>
            </a:extLst>
          </p:cNvPr>
          <p:cNvGraphicFramePr>
            <a:graphicFrameLocks noGrp="1"/>
          </p:cNvGraphicFramePr>
          <p:nvPr>
            <p:extLst>
              <p:ext uri="{D42A27DB-BD31-4B8C-83A1-F6EECF244321}">
                <p14:modId xmlns:p14="http://schemas.microsoft.com/office/powerpoint/2010/main" val="531266868"/>
              </p:ext>
            </p:extLst>
          </p:nvPr>
        </p:nvGraphicFramePr>
        <p:xfrm>
          <a:off x="838200" y="1475570"/>
          <a:ext cx="10201998" cy="2123440"/>
        </p:xfrm>
        <a:graphic>
          <a:graphicData uri="http://schemas.openxmlformats.org/drawingml/2006/table">
            <a:tbl>
              <a:tblPr firstRow="1" bandRow="1">
                <a:tableStyleId>{5C22544A-7EE6-4342-B048-85BDC9FD1C3A}</a:tableStyleId>
              </a:tblPr>
              <a:tblGrid>
                <a:gridCol w="3400666">
                  <a:extLst>
                    <a:ext uri="{9D8B030D-6E8A-4147-A177-3AD203B41FA5}">
                      <a16:colId xmlns:a16="http://schemas.microsoft.com/office/drawing/2014/main" val="1594286312"/>
                    </a:ext>
                  </a:extLst>
                </a:gridCol>
                <a:gridCol w="3400666">
                  <a:extLst>
                    <a:ext uri="{9D8B030D-6E8A-4147-A177-3AD203B41FA5}">
                      <a16:colId xmlns:a16="http://schemas.microsoft.com/office/drawing/2014/main" val="3313156057"/>
                    </a:ext>
                  </a:extLst>
                </a:gridCol>
                <a:gridCol w="3400666">
                  <a:extLst>
                    <a:ext uri="{9D8B030D-6E8A-4147-A177-3AD203B41FA5}">
                      <a16:colId xmlns:a16="http://schemas.microsoft.com/office/drawing/2014/main" val="442180065"/>
                    </a:ext>
                  </a:extLst>
                </a:gridCol>
              </a:tblGrid>
              <a:tr h="370840">
                <a:tc>
                  <a:txBody>
                    <a:bodyPr/>
                    <a:lstStyle/>
                    <a:p>
                      <a:r>
                        <a:rPr lang="en-US" dirty="0"/>
                        <a:t>Decreases in funding your district receives</a:t>
                      </a:r>
                    </a:p>
                  </a:txBody>
                  <a:tcPr/>
                </a:tc>
                <a:tc>
                  <a:txBody>
                    <a:bodyPr/>
                    <a:lstStyle/>
                    <a:p>
                      <a:r>
                        <a:rPr lang="en-US" dirty="0"/>
                        <a:t>2017-18</a:t>
                      </a:r>
                    </a:p>
                  </a:txBody>
                  <a:tcPr/>
                </a:tc>
                <a:tc>
                  <a:txBody>
                    <a:bodyPr/>
                    <a:lstStyle/>
                    <a:p>
                      <a:endParaRPr lang="en-US"/>
                    </a:p>
                  </a:txBody>
                  <a:tcPr/>
                </a:tc>
                <a:extLst>
                  <a:ext uri="{0D108BD9-81ED-4DB2-BD59-A6C34878D82A}">
                    <a16:rowId xmlns:a16="http://schemas.microsoft.com/office/drawing/2014/main" val="2927329808"/>
                  </a:ext>
                </a:extLst>
              </a:tr>
              <a:tr h="370840">
                <a:tc>
                  <a:txBody>
                    <a:bodyPr/>
                    <a:lstStyle/>
                    <a:p>
                      <a:r>
                        <a:rPr lang="en-US" dirty="0"/>
                        <a:t>Big challenge</a:t>
                      </a:r>
                    </a:p>
                  </a:txBody>
                  <a:tcPr/>
                </a:tc>
                <a:tc>
                  <a:txBody>
                    <a:bodyPr/>
                    <a:lstStyle/>
                    <a:p>
                      <a:r>
                        <a:rPr lang="en-US" dirty="0"/>
                        <a:t>48.6%</a:t>
                      </a:r>
                    </a:p>
                  </a:txBody>
                  <a:tcPr/>
                </a:tc>
                <a:tc>
                  <a:txBody>
                    <a:bodyPr/>
                    <a:lstStyle/>
                    <a:p>
                      <a:endParaRPr lang="en-US" dirty="0"/>
                    </a:p>
                  </a:txBody>
                  <a:tcPr/>
                </a:tc>
                <a:extLst>
                  <a:ext uri="{0D108BD9-81ED-4DB2-BD59-A6C34878D82A}">
                    <a16:rowId xmlns:a16="http://schemas.microsoft.com/office/drawing/2014/main" val="4067116951"/>
                  </a:ext>
                </a:extLst>
              </a:tr>
              <a:tr h="370840">
                <a:tc>
                  <a:txBody>
                    <a:bodyPr/>
                    <a:lstStyle/>
                    <a:p>
                      <a:r>
                        <a:rPr lang="en-US" dirty="0"/>
                        <a:t>Moderate challenge</a:t>
                      </a:r>
                    </a:p>
                  </a:txBody>
                  <a:tcPr/>
                </a:tc>
                <a:tc>
                  <a:txBody>
                    <a:bodyPr/>
                    <a:lstStyle/>
                    <a:p>
                      <a:r>
                        <a:rPr lang="en-US" dirty="0"/>
                        <a:t>32.1%</a:t>
                      </a:r>
                    </a:p>
                  </a:txBody>
                  <a:tcPr/>
                </a:tc>
                <a:tc>
                  <a:txBody>
                    <a:bodyPr/>
                    <a:lstStyle/>
                    <a:p>
                      <a:endParaRPr lang="en-US"/>
                    </a:p>
                  </a:txBody>
                  <a:tcPr/>
                </a:tc>
                <a:extLst>
                  <a:ext uri="{0D108BD9-81ED-4DB2-BD59-A6C34878D82A}">
                    <a16:rowId xmlns:a16="http://schemas.microsoft.com/office/drawing/2014/main" val="2884101181"/>
                  </a:ext>
                </a:extLst>
              </a:tr>
              <a:tr h="370840">
                <a:tc>
                  <a:txBody>
                    <a:bodyPr/>
                    <a:lstStyle/>
                    <a:p>
                      <a:r>
                        <a:rPr lang="en-US" dirty="0"/>
                        <a:t>Small challenge</a:t>
                      </a:r>
                    </a:p>
                  </a:txBody>
                  <a:tcPr/>
                </a:tc>
                <a:tc>
                  <a:txBody>
                    <a:bodyPr/>
                    <a:lstStyle/>
                    <a:p>
                      <a:r>
                        <a:rPr lang="en-US" dirty="0"/>
                        <a:t>12.1%</a:t>
                      </a:r>
                    </a:p>
                  </a:txBody>
                  <a:tcPr/>
                </a:tc>
                <a:tc>
                  <a:txBody>
                    <a:bodyPr/>
                    <a:lstStyle/>
                    <a:p>
                      <a:endParaRPr lang="en-US"/>
                    </a:p>
                  </a:txBody>
                  <a:tcPr/>
                </a:tc>
                <a:extLst>
                  <a:ext uri="{0D108BD9-81ED-4DB2-BD59-A6C34878D82A}">
                    <a16:rowId xmlns:a16="http://schemas.microsoft.com/office/drawing/2014/main" val="2417561227"/>
                  </a:ext>
                </a:extLst>
              </a:tr>
              <a:tr h="370840">
                <a:tc>
                  <a:txBody>
                    <a:bodyPr/>
                    <a:lstStyle/>
                    <a:p>
                      <a:r>
                        <a:rPr lang="en-US" dirty="0"/>
                        <a:t>Not a challenge</a:t>
                      </a:r>
                    </a:p>
                  </a:txBody>
                  <a:tcPr/>
                </a:tc>
                <a:tc>
                  <a:txBody>
                    <a:bodyPr/>
                    <a:lstStyle/>
                    <a:p>
                      <a:r>
                        <a:rPr lang="en-US" dirty="0"/>
                        <a:t>7.1%</a:t>
                      </a:r>
                    </a:p>
                  </a:txBody>
                  <a:tcPr/>
                </a:tc>
                <a:tc>
                  <a:txBody>
                    <a:bodyPr/>
                    <a:lstStyle/>
                    <a:p>
                      <a:endParaRPr lang="en-US" dirty="0"/>
                    </a:p>
                  </a:txBody>
                  <a:tcPr/>
                </a:tc>
                <a:extLst>
                  <a:ext uri="{0D108BD9-81ED-4DB2-BD59-A6C34878D82A}">
                    <a16:rowId xmlns:a16="http://schemas.microsoft.com/office/drawing/2014/main" val="941483138"/>
                  </a:ext>
                </a:extLst>
              </a:tr>
            </a:tbl>
          </a:graphicData>
        </a:graphic>
      </p:graphicFrame>
      <p:graphicFrame>
        <p:nvGraphicFramePr>
          <p:cNvPr id="4" name="Table 3">
            <a:extLst>
              <a:ext uri="{FF2B5EF4-FFF2-40B4-BE49-F238E27FC236}">
                <a16:creationId xmlns:a16="http://schemas.microsoft.com/office/drawing/2014/main" id="{2E1F86BE-BC36-49B3-AE56-DF10FDD21C02}"/>
              </a:ext>
            </a:extLst>
          </p:cNvPr>
          <p:cNvGraphicFramePr>
            <a:graphicFrameLocks noGrp="1"/>
          </p:cNvGraphicFramePr>
          <p:nvPr>
            <p:extLst>
              <p:ext uri="{D42A27DB-BD31-4B8C-83A1-F6EECF244321}">
                <p14:modId xmlns:p14="http://schemas.microsoft.com/office/powerpoint/2010/main" val="649965696"/>
              </p:ext>
            </p:extLst>
          </p:nvPr>
        </p:nvGraphicFramePr>
        <p:xfrm>
          <a:off x="838200" y="3782355"/>
          <a:ext cx="10201998" cy="2123440"/>
        </p:xfrm>
        <a:graphic>
          <a:graphicData uri="http://schemas.openxmlformats.org/drawingml/2006/table">
            <a:tbl>
              <a:tblPr firstRow="1" bandRow="1">
                <a:tableStyleId>{5C22544A-7EE6-4342-B048-85BDC9FD1C3A}</a:tableStyleId>
              </a:tblPr>
              <a:tblGrid>
                <a:gridCol w="3400666">
                  <a:extLst>
                    <a:ext uri="{9D8B030D-6E8A-4147-A177-3AD203B41FA5}">
                      <a16:colId xmlns:a16="http://schemas.microsoft.com/office/drawing/2014/main" val="1715313157"/>
                    </a:ext>
                  </a:extLst>
                </a:gridCol>
                <a:gridCol w="3400666">
                  <a:extLst>
                    <a:ext uri="{9D8B030D-6E8A-4147-A177-3AD203B41FA5}">
                      <a16:colId xmlns:a16="http://schemas.microsoft.com/office/drawing/2014/main" val="2305810633"/>
                    </a:ext>
                  </a:extLst>
                </a:gridCol>
                <a:gridCol w="3400666">
                  <a:extLst>
                    <a:ext uri="{9D8B030D-6E8A-4147-A177-3AD203B41FA5}">
                      <a16:colId xmlns:a16="http://schemas.microsoft.com/office/drawing/2014/main" val="470495567"/>
                    </a:ext>
                  </a:extLst>
                </a:gridCol>
              </a:tblGrid>
              <a:tr h="370840">
                <a:tc>
                  <a:txBody>
                    <a:bodyPr/>
                    <a:lstStyle/>
                    <a:p>
                      <a:r>
                        <a:rPr lang="en-US" dirty="0"/>
                        <a:t>Having enough candidates for open positions</a:t>
                      </a:r>
                    </a:p>
                  </a:txBody>
                  <a:tcPr/>
                </a:tc>
                <a:tc>
                  <a:txBody>
                    <a:bodyPr/>
                    <a:lstStyle/>
                    <a:p>
                      <a:r>
                        <a:rPr lang="en-US" dirty="0"/>
                        <a:t>2017-18</a:t>
                      </a:r>
                    </a:p>
                  </a:txBody>
                  <a:tcPr/>
                </a:tc>
                <a:tc>
                  <a:txBody>
                    <a:bodyPr/>
                    <a:lstStyle/>
                    <a:p>
                      <a:endParaRPr lang="en-US"/>
                    </a:p>
                  </a:txBody>
                  <a:tcPr/>
                </a:tc>
                <a:extLst>
                  <a:ext uri="{0D108BD9-81ED-4DB2-BD59-A6C34878D82A}">
                    <a16:rowId xmlns:a16="http://schemas.microsoft.com/office/drawing/2014/main" val="642911846"/>
                  </a:ext>
                </a:extLst>
              </a:tr>
              <a:tr h="370840">
                <a:tc>
                  <a:txBody>
                    <a:bodyPr/>
                    <a:lstStyle/>
                    <a:p>
                      <a:r>
                        <a:rPr lang="en-US" dirty="0"/>
                        <a:t>Big challenge</a:t>
                      </a:r>
                    </a:p>
                  </a:txBody>
                  <a:tcPr/>
                </a:tc>
                <a:tc>
                  <a:txBody>
                    <a:bodyPr/>
                    <a:lstStyle/>
                    <a:p>
                      <a:r>
                        <a:rPr lang="en-US" dirty="0"/>
                        <a:t>64.8%</a:t>
                      </a:r>
                    </a:p>
                  </a:txBody>
                  <a:tcPr/>
                </a:tc>
                <a:tc>
                  <a:txBody>
                    <a:bodyPr/>
                    <a:lstStyle/>
                    <a:p>
                      <a:endParaRPr lang="en-US"/>
                    </a:p>
                  </a:txBody>
                  <a:tcPr/>
                </a:tc>
                <a:extLst>
                  <a:ext uri="{0D108BD9-81ED-4DB2-BD59-A6C34878D82A}">
                    <a16:rowId xmlns:a16="http://schemas.microsoft.com/office/drawing/2014/main" val="3653198016"/>
                  </a:ext>
                </a:extLst>
              </a:tr>
              <a:tr h="370840">
                <a:tc>
                  <a:txBody>
                    <a:bodyPr/>
                    <a:lstStyle/>
                    <a:p>
                      <a:r>
                        <a:rPr lang="en-US" dirty="0"/>
                        <a:t>Moderate challenge</a:t>
                      </a:r>
                    </a:p>
                  </a:txBody>
                  <a:tcPr/>
                </a:tc>
                <a:tc>
                  <a:txBody>
                    <a:bodyPr/>
                    <a:lstStyle/>
                    <a:p>
                      <a:r>
                        <a:rPr lang="en-US" dirty="0"/>
                        <a:t>28.1%</a:t>
                      </a:r>
                    </a:p>
                  </a:txBody>
                  <a:tcPr/>
                </a:tc>
                <a:tc>
                  <a:txBody>
                    <a:bodyPr/>
                    <a:lstStyle/>
                    <a:p>
                      <a:endParaRPr lang="en-US"/>
                    </a:p>
                  </a:txBody>
                  <a:tcPr/>
                </a:tc>
                <a:extLst>
                  <a:ext uri="{0D108BD9-81ED-4DB2-BD59-A6C34878D82A}">
                    <a16:rowId xmlns:a16="http://schemas.microsoft.com/office/drawing/2014/main" val="3805570378"/>
                  </a:ext>
                </a:extLst>
              </a:tr>
              <a:tr h="370840">
                <a:tc>
                  <a:txBody>
                    <a:bodyPr/>
                    <a:lstStyle/>
                    <a:p>
                      <a:r>
                        <a:rPr lang="en-US" dirty="0"/>
                        <a:t>Small challenge</a:t>
                      </a:r>
                    </a:p>
                  </a:txBody>
                  <a:tcPr/>
                </a:tc>
                <a:tc>
                  <a:txBody>
                    <a:bodyPr/>
                    <a:lstStyle/>
                    <a:p>
                      <a:r>
                        <a:rPr lang="en-US" dirty="0"/>
                        <a:t>6.4%</a:t>
                      </a:r>
                    </a:p>
                  </a:txBody>
                  <a:tcPr/>
                </a:tc>
                <a:tc>
                  <a:txBody>
                    <a:bodyPr/>
                    <a:lstStyle/>
                    <a:p>
                      <a:endParaRPr lang="en-US"/>
                    </a:p>
                  </a:txBody>
                  <a:tcPr/>
                </a:tc>
                <a:extLst>
                  <a:ext uri="{0D108BD9-81ED-4DB2-BD59-A6C34878D82A}">
                    <a16:rowId xmlns:a16="http://schemas.microsoft.com/office/drawing/2014/main" val="472261592"/>
                  </a:ext>
                </a:extLst>
              </a:tr>
              <a:tr h="370840">
                <a:tc>
                  <a:txBody>
                    <a:bodyPr/>
                    <a:lstStyle/>
                    <a:p>
                      <a:r>
                        <a:rPr lang="en-US" dirty="0"/>
                        <a:t>Not a challenge</a:t>
                      </a:r>
                    </a:p>
                  </a:txBody>
                  <a:tcPr/>
                </a:tc>
                <a:tc>
                  <a:txBody>
                    <a:bodyPr/>
                    <a:lstStyle/>
                    <a:p>
                      <a:r>
                        <a:rPr lang="en-US" dirty="0"/>
                        <a:t>0.7%</a:t>
                      </a:r>
                    </a:p>
                  </a:txBody>
                  <a:tcPr/>
                </a:tc>
                <a:tc>
                  <a:txBody>
                    <a:bodyPr/>
                    <a:lstStyle/>
                    <a:p>
                      <a:endParaRPr lang="en-US" dirty="0"/>
                    </a:p>
                  </a:txBody>
                  <a:tcPr/>
                </a:tc>
                <a:extLst>
                  <a:ext uri="{0D108BD9-81ED-4DB2-BD59-A6C34878D82A}">
                    <a16:rowId xmlns:a16="http://schemas.microsoft.com/office/drawing/2014/main" val="357564969"/>
                  </a:ext>
                </a:extLst>
              </a:tr>
            </a:tbl>
          </a:graphicData>
        </a:graphic>
      </p:graphicFrame>
    </p:spTree>
    <p:extLst>
      <p:ext uri="{BB962C8B-B14F-4D97-AF65-F5344CB8AC3E}">
        <p14:creationId xmlns:p14="http://schemas.microsoft.com/office/powerpoint/2010/main" val="2836482265"/>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r>
              <a:rPr lang="en-US" b="1" dirty="0"/>
              <a:t>Having Enough Candidates for Open Positions</a:t>
            </a:r>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1000362" cy="4351338"/>
          </a:xfrm>
        </p:spPr>
        <p:txBody>
          <a:bodyPr>
            <a:noAutofit/>
          </a:bodyPr>
          <a:lstStyle/>
          <a:p>
            <a:pPr marL="0" indent="0" fontAlgn="base">
              <a:buNone/>
            </a:pPr>
            <a:endParaRPr lang="en-US" dirty="0"/>
          </a:p>
          <a:p>
            <a:pPr fontAlgn="base"/>
            <a:endParaRPr lang="en-US" dirty="0"/>
          </a:p>
          <a:p>
            <a:pPr fontAlgn="base"/>
            <a:endParaRPr lang="en-US" dirty="0"/>
          </a:p>
          <a:p>
            <a:pPr fontAlgn="base"/>
            <a:endParaRPr lang="en-US" dirty="0"/>
          </a:p>
          <a:p>
            <a:pPr fontAlgn="base"/>
            <a:endParaRPr lang="en-US" dirty="0"/>
          </a:p>
        </p:txBody>
      </p:sp>
      <p:graphicFrame>
        <p:nvGraphicFramePr>
          <p:cNvPr id="3" name="Table 2">
            <a:extLst>
              <a:ext uri="{FF2B5EF4-FFF2-40B4-BE49-F238E27FC236}">
                <a16:creationId xmlns:a16="http://schemas.microsoft.com/office/drawing/2014/main" id="{EF8F2D05-E845-4788-870E-86FD5CFD5999}"/>
              </a:ext>
            </a:extLst>
          </p:cNvPr>
          <p:cNvGraphicFramePr>
            <a:graphicFrameLocks noGrp="1"/>
          </p:cNvGraphicFramePr>
          <p:nvPr>
            <p:extLst>
              <p:ext uri="{D42A27DB-BD31-4B8C-83A1-F6EECF244321}">
                <p14:modId xmlns:p14="http://schemas.microsoft.com/office/powerpoint/2010/main" val="2100002419"/>
              </p:ext>
            </p:extLst>
          </p:nvPr>
        </p:nvGraphicFramePr>
        <p:xfrm>
          <a:off x="838200" y="1781303"/>
          <a:ext cx="10201998" cy="3017520"/>
        </p:xfrm>
        <a:graphic>
          <a:graphicData uri="http://schemas.openxmlformats.org/drawingml/2006/table">
            <a:tbl>
              <a:tblPr firstRow="1" bandRow="1">
                <a:tableStyleId>{5C22544A-7EE6-4342-B048-85BDC9FD1C3A}</a:tableStyleId>
              </a:tblPr>
              <a:tblGrid>
                <a:gridCol w="3400666">
                  <a:extLst>
                    <a:ext uri="{9D8B030D-6E8A-4147-A177-3AD203B41FA5}">
                      <a16:colId xmlns:a16="http://schemas.microsoft.com/office/drawing/2014/main" val="1594286312"/>
                    </a:ext>
                  </a:extLst>
                </a:gridCol>
                <a:gridCol w="3400666">
                  <a:extLst>
                    <a:ext uri="{9D8B030D-6E8A-4147-A177-3AD203B41FA5}">
                      <a16:colId xmlns:a16="http://schemas.microsoft.com/office/drawing/2014/main" val="3313156057"/>
                    </a:ext>
                  </a:extLst>
                </a:gridCol>
                <a:gridCol w="3400666">
                  <a:extLst>
                    <a:ext uri="{9D8B030D-6E8A-4147-A177-3AD203B41FA5}">
                      <a16:colId xmlns:a16="http://schemas.microsoft.com/office/drawing/2014/main" val="442180065"/>
                    </a:ext>
                  </a:extLst>
                </a:gridCol>
              </a:tblGrid>
              <a:tr h="0">
                <a:tc>
                  <a:txBody>
                    <a:bodyPr/>
                    <a:lstStyle/>
                    <a:p>
                      <a:endParaRPr lang="en-US" sz="2800" dirty="0"/>
                    </a:p>
                  </a:txBody>
                  <a:tcPr>
                    <a:solidFill>
                      <a:srgbClr val="005978"/>
                    </a:solidFill>
                  </a:tcPr>
                </a:tc>
                <a:tc>
                  <a:txBody>
                    <a:bodyPr/>
                    <a:lstStyle/>
                    <a:p>
                      <a:pPr algn="ctr"/>
                      <a:r>
                        <a:rPr lang="en-US" sz="2800" dirty="0"/>
                        <a:t>Colleges and Universities</a:t>
                      </a:r>
                    </a:p>
                  </a:txBody>
                  <a:tcPr>
                    <a:solidFill>
                      <a:srgbClr val="005978"/>
                    </a:solidFill>
                  </a:tcPr>
                </a:tc>
                <a:tc>
                  <a:txBody>
                    <a:bodyPr/>
                    <a:lstStyle/>
                    <a:p>
                      <a:pPr algn="ctr"/>
                      <a:r>
                        <a:rPr lang="en-US" sz="2800" dirty="0"/>
                        <a:t>School Districts</a:t>
                      </a:r>
                    </a:p>
                  </a:txBody>
                  <a:tcPr>
                    <a:solidFill>
                      <a:srgbClr val="005978"/>
                    </a:solidFill>
                  </a:tcPr>
                </a:tc>
                <a:extLst>
                  <a:ext uri="{0D108BD9-81ED-4DB2-BD59-A6C34878D82A}">
                    <a16:rowId xmlns:a16="http://schemas.microsoft.com/office/drawing/2014/main" val="2927329808"/>
                  </a:ext>
                </a:extLst>
              </a:tr>
              <a:tr h="370840">
                <a:tc>
                  <a:txBody>
                    <a:bodyPr/>
                    <a:lstStyle/>
                    <a:p>
                      <a:r>
                        <a:rPr lang="en-US" sz="2800" dirty="0"/>
                        <a:t>Big challenge</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endParaRPr lang="en-US" sz="2800" dirty="0"/>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dirty="0"/>
                        <a:t>64.8%</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067116951"/>
                  </a:ext>
                </a:extLst>
              </a:tr>
              <a:tr h="370840">
                <a:tc>
                  <a:txBody>
                    <a:bodyPr/>
                    <a:lstStyle/>
                    <a:p>
                      <a:r>
                        <a:rPr lang="en-US" sz="2800" dirty="0"/>
                        <a:t>Moderate challenge</a:t>
                      </a:r>
                    </a:p>
                  </a:txBody>
                  <a:tcPr/>
                </a:tc>
                <a:tc>
                  <a:txBody>
                    <a:bodyPr/>
                    <a:lstStyle/>
                    <a:p>
                      <a:pPr algn="ctr"/>
                      <a:endParaRPr lang="en-US" sz="2800" dirty="0"/>
                    </a:p>
                  </a:txBody>
                  <a:tcPr/>
                </a:tc>
                <a:tc>
                  <a:txBody>
                    <a:bodyPr/>
                    <a:lstStyle/>
                    <a:p>
                      <a:pPr algn="ctr"/>
                      <a:r>
                        <a:rPr lang="en-US" sz="2800" dirty="0"/>
                        <a:t>28.1%</a:t>
                      </a:r>
                    </a:p>
                  </a:txBody>
                  <a:tcPr/>
                </a:tc>
                <a:extLst>
                  <a:ext uri="{0D108BD9-81ED-4DB2-BD59-A6C34878D82A}">
                    <a16:rowId xmlns:a16="http://schemas.microsoft.com/office/drawing/2014/main" val="2884101181"/>
                  </a:ext>
                </a:extLst>
              </a:tr>
              <a:tr h="370840">
                <a:tc>
                  <a:txBody>
                    <a:bodyPr/>
                    <a:lstStyle/>
                    <a:p>
                      <a:r>
                        <a:rPr lang="en-US" sz="2800" dirty="0"/>
                        <a:t>Small challenge</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endParaRPr lang="en-US" sz="2800" dirty="0"/>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2800" dirty="0"/>
                        <a:t>6.4%</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417561227"/>
                  </a:ext>
                </a:extLst>
              </a:tr>
              <a:tr h="370840">
                <a:tc>
                  <a:txBody>
                    <a:bodyPr/>
                    <a:lstStyle/>
                    <a:p>
                      <a:r>
                        <a:rPr lang="en-US" sz="2800" dirty="0"/>
                        <a:t>Not a challenge</a:t>
                      </a:r>
                    </a:p>
                  </a:txBody>
                  <a:tcPr/>
                </a:tc>
                <a:tc>
                  <a:txBody>
                    <a:bodyPr/>
                    <a:lstStyle/>
                    <a:p>
                      <a:pPr algn="ctr"/>
                      <a:endParaRPr lang="en-US" sz="2800" dirty="0"/>
                    </a:p>
                  </a:txBody>
                  <a:tcPr/>
                </a:tc>
                <a:tc>
                  <a:txBody>
                    <a:bodyPr/>
                    <a:lstStyle/>
                    <a:p>
                      <a:pPr algn="ctr"/>
                      <a:r>
                        <a:rPr lang="en-US" sz="2800" dirty="0"/>
                        <a:t>0.7%</a:t>
                      </a:r>
                    </a:p>
                  </a:txBody>
                  <a:tcPr/>
                </a:tc>
                <a:extLst>
                  <a:ext uri="{0D108BD9-81ED-4DB2-BD59-A6C34878D82A}">
                    <a16:rowId xmlns:a16="http://schemas.microsoft.com/office/drawing/2014/main" val="941483138"/>
                  </a:ext>
                </a:extLst>
              </a:tr>
            </a:tbl>
          </a:graphicData>
        </a:graphic>
      </p:graphicFrame>
    </p:spTree>
    <p:extLst>
      <p:ext uri="{BB962C8B-B14F-4D97-AF65-F5344CB8AC3E}">
        <p14:creationId xmlns:p14="http://schemas.microsoft.com/office/powerpoint/2010/main" val="2877571936"/>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2"/>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r>
              <a:rPr lang="en-US" b="1" dirty="0"/>
              <a:t>Areas of “Some Shortage”</a:t>
            </a:r>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0515600" cy="4351338"/>
          </a:xfrm>
        </p:spPr>
        <p:txBody>
          <a:bodyPr>
            <a:noAutofit/>
          </a:bodyPr>
          <a:lstStyle/>
          <a:p>
            <a:pPr fontAlgn="base"/>
            <a:r>
              <a:rPr lang="en-US" dirty="0"/>
              <a:t>Areas of agreement between higher education and school districts</a:t>
            </a:r>
          </a:p>
          <a:p>
            <a:pPr lvl="1" fontAlgn="base"/>
            <a:r>
              <a:rPr lang="en-US" dirty="0"/>
              <a:t>16 fields</a:t>
            </a:r>
          </a:p>
          <a:p>
            <a:pPr fontAlgn="base"/>
            <a:r>
              <a:rPr lang="en-US" dirty="0"/>
              <a:t>11 more by colleges/universities</a:t>
            </a:r>
          </a:p>
          <a:p>
            <a:pPr fontAlgn="base"/>
            <a:r>
              <a:rPr lang="en-US" dirty="0"/>
              <a:t>7 more by school districts</a:t>
            </a:r>
          </a:p>
        </p:txBody>
      </p:sp>
    </p:spTree>
    <p:extLst>
      <p:ext uri="{BB962C8B-B14F-4D97-AF65-F5344CB8AC3E}">
        <p14:creationId xmlns:p14="http://schemas.microsoft.com/office/powerpoint/2010/main" val="482647378"/>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2"/>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r>
              <a:rPr lang="en-US" b="1" dirty="0"/>
              <a:t>Areas of “Considerable Surplus”</a:t>
            </a:r>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0515600" cy="4351338"/>
          </a:xfrm>
        </p:spPr>
        <p:txBody>
          <a:bodyPr>
            <a:noAutofit/>
          </a:bodyPr>
          <a:lstStyle/>
          <a:p>
            <a:pPr fontAlgn="base"/>
            <a:r>
              <a:rPr lang="en-US" dirty="0"/>
              <a:t>None</a:t>
            </a:r>
          </a:p>
        </p:txBody>
      </p:sp>
    </p:spTree>
    <p:extLst>
      <p:ext uri="{BB962C8B-B14F-4D97-AF65-F5344CB8AC3E}">
        <p14:creationId xmlns:p14="http://schemas.microsoft.com/office/powerpoint/2010/main" val="1922435431"/>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2"/>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838200" y="365125"/>
            <a:ext cx="10515600" cy="1325563"/>
          </a:xfrm>
        </p:spPr>
        <p:txBody>
          <a:bodyPr/>
          <a:lstStyle/>
          <a:p>
            <a:r>
              <a:rPr lang="en-US" b="1" dirty="0"/>
              <a:t>Areas of Balanced Supply &amp; Demand</a:t>
            </a:r>
          </a:p>
        </p:txBody>
      </p:sp>
      <p:sp>
        <p:nvSpPr>
          <p:cNvPr id="10" name="Content Placeholder 9">
            <a:extLst>
              <a:ext uri="{FF2B5EF4-FFF2-40B4-BE49-F238E27FC236}">
                <a16:creationId xmlns:a16="http://schemas.microsoft.com/office/drawing/2014/main" id="{D7AD886F-B247-764A-BBC7-50EDFD611391}"/>
              </a:ext>
            </a:extLst>
          </p:cNvPr>
          <p:cNvSpPr>
            <a:spLocks noGrp="1"/>
          </p:cNvSpPr>
          <p:nvPr>
            <p:ph idx="1"/>
          </p:nvPr>
        </p:nvSpPr>
        <p:spPr>
          <a:xfrm>
            <a:off x="838200" y="1825625"/>
            <a:ext cx="10515600" cy="4351338"/>
          </a:xfrm>
        </p:spPr>
        <p:txBody>
          <a:bodyPr>
            <a:noAutofit/>
          </a:bodyPr>
          <a:lstStyle/>
          <a:p>
            <a:pPr fontAlgn="base"/>
            <a:r>
              <a:rPr lang="en-US" dirty="0"/>
              <a:t>20 by colleges/universities</a:t>
            </a:r>
          </a:p>
          <a:p>
            <a:pPr fontAlgn="base"/>
            <a:r>
              <a:rPr lang="en-US" dirty="0"/>
              <a:t>14 by school districts</a:t>
            </a:r>
          </a:p>
        </p:txBody>
      </p:sp>
    </p:spTree>
    <p:extLst>
      <p:ext uri="{BB962C8B-B14F-4D97-AF65-F5344CB8AC3E}">
        <p14:creationId xmlns:p14="http://schemas.microsoft.com/office/powerpoint/2010/main" val="34448867"/>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0" y="365125"/>
            <a:ext cx="12192000" cy="1325563"/>
          </a:xfrm>
        </p:spPr>
        <p:txBody>
          <a:bodyPr/>
          <a:lstStyle/>
          <a:p>
            <a:pPr algn="ctr"/>
            <a:r>
              <a:rPr lang="en-US" b="1" dirty="0"/>
              <a:t>Annual Conference and Education Career Fair</a:t>
            </a:r>
          </a:p>
        </p:txBody>
      </p:sp>
      <p:pic>
        <p:nvPicPr>
          <p:cNvPr id="9" name="Picture 2" descr="https://aaee.org/resources/Pictures/AAEE%202019%20-%20Norfolk,%20VA/AAEE2019_Header_Compass.png">
            <a:extLst>
              <a:ext uri="{FF2B5EF4-FFF2-40B4-BE49-F238E27FC236}">
                <a16:creationId xmlns:a16="http://schemas.microsoft.com/office/drawing/2014/main" id="{B7C2341C-D786-4BB8-AD60-A13F40037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26139"/>
            <a:ext cx="12192000" cy="347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788107"/>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pic>
        <p:nvPicPr>
          <p:cNvPr id="13314" name="Picture 2" descr="https://aaee.org/resources/Pictures/AAEE%20Job%20Fairs/summer%20job%20fair-%20candidates.png">
            <a:extLst>
              <a:ext uri="{FF2B5EF4-FFF2-40B4-BE49-F238E27FC236}">
                <a16:creationId xmlns:a16="http://schemas.microsoft.com/office/drawing/2014/main" id="{995DD52E-BCBC-4EDE-8ED4-EB1594E9E5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5283" y="2071618"/>
            <a:ext cx="6039787" cy="339738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aaee.org/resources/Pictures/AAEE%20Job%20Fairs/SummerJobFair_Recruiter_Flyer.png">
            <a:extLst>
              <a:ext uri="{FF2B5EF4-FFF2-40B4-BE49-F238E27FC236}">
                <a16:creationId xmlns:a16="http://schemas.microsoft.com/office/drawing/2014/main" id="{6BB03555-077D-4232-B63C-5074B08AC2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0476"/>
          <a:stretch/>
        </p:blipFill>
        <p:spPr bwMode="auto">
          <a:xfrm>
            <a:off x="276930" y="2072679"/>
            <a:ext cx="5299075" cy="339631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7">
            <a:extLst>
              <a:ext uri="{FF2B5EF4-FFF2-40B4-BE49-F238E27FC236}">
                <a16:creationId xmlns:a16="http://schemas.microsoft.com/office/drawing/2014/main" id="{5B1728B5-E5E0-4953-B1D6-FF8062539DE6}"/>
              </a:ext>
            </a:extLst>
          </p:cNvPr>
          <p:cNvSpPr>
            <a:spLocks noGrp="1"/>
          </p:cNvSpPr>
          <p:nvPr>
            <p:ph type="title"/>
          </p:nvPr>
        </p:nvSpPr>
        <p:spPr>
          <a:xfrm>
            <a:off x="0" y="365125"/>
            <a:ext cx="12192000" cy="1325563"/>
          </a:xfrm>
        </p:spPr>
        <p:txBody>
          <a:bodyPr/>
          <a:lstStyle/>
          <a:p>
            <a:pPr algn="ctr" fontAlgn="base"/>
            <a:r>
              <a:rPr lang="en-US" b="1" dirty="0"/>
              <a:t>Summer Job Fair for Teachers</a:t>
            </a:r>
          </a:p>
        </p:txBody>
      </p:sp>
    </p:spTree>
    <p:extLst>
      <p:ext uri="{BB962C8B-B14F-4D97-AF65-F5344CB8AC3E}">
        <p14:creationId xmlns:p14="http://schemas.microsoft.com/office/powerpoint/2010/main" val="1239178323"/>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pic>
        <p:nvPicPr>
          <p:cNvPr id="9218" name="Picture 2" descr="https://aaee.org/resources/Pictures/Webinars/Receive%20Retain%20Return.png">
            <a:extLst>
              <a:ext uri="{FF2B5EF4-FFF2-40B4-BE49-F238E27FC236}">
                <a16:creationId xmlns:a16="http://schemas.microsoft.com/office/drawing/2014/main" id="{15732F64-B07A-495C-9F31-A423356EB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927269"/>
            <a:ext cx="5090160" cy="286321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aaee.org/resources/Pictures/Webinars/Reaching%20Candidates.png">
            <a:extLst>
              <a:ext uri="{FF2B5EF4-FFF2-40B4-BE49-F238E27FC236}">
                <a16:creationId xmlns:a16="http://schemas.microsoft.com/office/drawing/2014/main" id="{4837F0F9-89FF-49DE-B142-7127B8FC5C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3642" y="1927269"/>
            <a:ext cx="5090160" cy="2863215"/>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7">
            <a:extLst>
              <a:ext uri="{FF2B5EF4-FFF2-40B4-BE49-F238E27FC236}">
                <a16:creationId xmlns:a16="http://schemas.microsoft.com/office/drawing/2014/main" id="{6BA8FF9E-2FF6-49EE-83B4-FC12DD1D7E91}"/>
              </a:ext>
            </a:extLst>
          </p:cNvPr>
          <p:cNvSpPr>
            <a:spLocks noGrp="1"/>
          </p:cNvSpPr>
          <p:nvPr>
            <p:ph type="title"/>
          </p:nvPr>
        </p:nvSpPr>
        <p:spPr>
          <a:xfrm>
            <a:off x="0" y="365125"/>
            <a:ext cx="12192000" cy="1325563"/>
          </a:xfrm>
        </p:spPr>
        <p:txBody>
          <a:bodyPr/>
          <a:lstStyle/>
          <a:p>
            <a:pPr algn="ctr" fontAlgn="base"/>
            <a:r>
              <a:rPr lang="en-US" b="1" dirty="0"/>
              <a:t>Professional Development Webinars</a:t>
            </a:r>
          </a:p>
        </p:txBody>
      </p:sp>
    </p:spTree>
    <p:extLst>
      <p:ext uri="{BB962C8B-B14F-4D97-AF65-F5344CB8AC3E}">
        <p14:creationId xmlns:p14="http://schemas.microsoft.com/office/powerpoint/2010/main" val="1662666448"/>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0" y="365125"/>
            <a:ext cx="12212320" cy="1325563"/>
          </a:xfrm>
        </p:spPr>
        <p:txBody>
          <a:bodyPr/>
          <a:lstStyle/>
          <a:p>
            <a:pPr algn="ctr"/>
            <a:r>
              <a:rPr lang="en-US" b="1" dirty="0"/>
              <a:t>Janice S. Jones Scholarship for Critical Need Teachers</a:t>
            </a:r>
          </a:p>
        </p:txBody>
      </p:sp>
      <p:pic>
        <p:nvPicPr>
          <p:cNvPr id="11266" name="Picture 2" descr="Janice Jones Education Scholarship">
            <a:extLst>
              <a:ext uri="{FF2B5EF4-FFF2-40B4-BE49-F238E27FC236}">
                <a16:creationId xmlns:a16="http://schemas.microsoft.com/office/drawing/2014/main" id="{9268215D-7572-4F94-BAF8-9363365907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7160" y="1690688"/>
            <a:ext cx="4292600" cy="343178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aaee.org/resources/Pictures/Janice%20Jones%20Scholarship/Allison%20Moga.jpeg">
            <a:extLst>
              <a:ext uri="{FF2B5EF4-FFF2-40B4-BE49-F238E27FC236}">
                <a16:creationId xmlns:a16="http://schemas.microsoft.com/office/drawing/2014/main" id="{8DAF6190-E90B-4FF5-AEB9-6C018B4E02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242" y="1690688"/>
            <a:ext cx="3774168" cy="3431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591074"/>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28E1C-1AB4-4647-B67E-7E45C04E6101}"/>
              </a:ext>
            </a:extLst>
          </p:cNvPr>
          <p:cNvSpPr/>
          <p:nvPr/>
        </p:nvSpPr>
        <p:spPr>
          <a:xfrm>
            <a:off x="0" y="6035040"/>
            <a:ext cx="12192000" cy="822960"/>
          </a:xfrm>
          <a:prstGeom prst="rect">
            <a:avLst/>
          </a:prstGeom>
          <a:solidFill>
            <a:srgbClr val="0059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2099AA-58F7-3B49-A103-0D81EB867F7A}"/>
              </a:ext>
            </a:extLst>
          </p:cNvPr>
          <p:cNvSpPr txBox="1"/>
          <p:nvPr/>
        </p:nvSpPr>
        <p:spPr>
          <a:xfrm>
            <a:off x="10380063" y="6358551"/>
            <a:ext cx="1777987" cy="369332"/>
          </a:xfrm>
          <a:prstGeom prst="rect">
            <a:avLst/>
          </a:prstGeom>
          <a:noFill/>
        </p:spPr>
        <p:txBody>
          <a:bodyPr wrap="none" rtlCol="0">
            <a:spAutoFit/>
          </a:bodyPr>
          <a:lstStyle/>
          <a:p>
            <a:r>
              <a:rPr lang="en-US">
                <a:solidFill>
                  <a:schemeClr val="bg1"/>
                </a:solidFill>
              </a:rPr>
              <a:t>www.             .org</a:t>
            </a:r>
            <a:endParaRPr lang="en-US" dirty="0">
              <a:solidFill>
                <a:schemeClr val="bg1"/>
              </a:solidFill>
            </a:endParaRPr>
          </a:p>
        </p:txBody>
      </p:sp>
      <p:pic>
        <p:nvPicPr>
          <p:cNvPr id="7" name="Picture 6">
            <a:extLst>
              <a:ext uri="{FF2B5EF4-FFF2-40B4-BE49-F238E27FC236}">
                <a16:creationId xmlns:a16="http://schemas.microsoft.com/office/drawing/2014/main" id="{41F51C9C-7DE9-C442-A8C2-E7A8CD080658}"/>
              </a:ext>
            </a:extLst>
          </p:cNvPr>
          <p:cNvPicPr>
            <a:picLocks noChangeAspect="1"/>
          </p:cNvPicPr>
          <p:nvPr/>
        </p:nvPicPr>
        <p:blipFill>
          <a:blip r:embed="rId3"/>
          <a:stretch>
            <a:fillRect/>
          </a:stretch>
        </p:blipFill>
        <p:spPr>
          <a:xfrm>
            <a:off x="11040198" y="6267578"/>
            <a:ext cx="627204" cy="442179"/>
          </a:xfrm>
          <a:prstGeom prst="rect">
            <a:avLst/>
          </a:prstGeom>
        </p:spPr>
      </p:pic>
      <p:sp>
        <p:nvSpPr>
          <p:cNvPr id="8" name="Title 7">
            <a:extLst>
              <a:ext uri="{FF2B5EF4-FFF2-40B4-BE49-F238E27FC236}">
                <a16:creationId xmlns:a16="http://schemas.microsoft.com/office/drawing/2014/main" id="{F2985228-2CFA-224B-A4B7-D48B075689C3}"/>
              </a:ext>
            </a:extLst>
          </p:cNvPr>
          <p:cNvSpPr>
            <a:spLocks noGrp="1"/>
          </p:cNvSpPr>
          <p:nvPr>
            <p:ph type="title"/>
          </p:nvPr>
        </p:nvSpPr>
        <p:spPr>
          <a:xfrm>
            <a:off x="0" y="365125"/>
            <a:ext cx="12192000" cy="1325563"/>
          </a:xfrm>
        </p:spPr>
        <p:txBody>
          <a:bodyPr/>
          <a:lstStyle/>
          <a:p>
            <a:pPr algn="ctr" fontAlgn="base"/>
            <a:r>
              <a:rPr lang="en-US" b="1" dirty="0"/>
              <a:t>Educator Supply and Demand Report</a:t>
            </a:r>
          </a:p>
        </p:txBody>
      </p:sp>
      <p:pic>
        <p:nvPicPr>
          <p:cNvPr id="12290" name="Picture 2" descr="Educator Supply and Demand Research">
            <a:extLst>
              <a:ext uri="{FF2B5EF4-FFF2-40B4-BE49-F238E27FC236}">
                <a16:creationId xmlns:a16="http://schemas.microsoft.com/office/drawing/2014/main" id="{452BDE0F-38A7-43B7-B863-FF3668A02A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751" t="20635" r="2430" b="16061"/>
          <a:stretch/>
        </p:blipFill>
        <p:spPr bwMode="auto">
          <a:xfrm>
            <a:off x="4074160" y="1930400"/>
            <a:ext cx="4043680" cy="351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450481"/>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20719</TotalTime>
  <Words>2638</Words>
  <Application>Microsoft Office PowerPoint</Application>
  <PresentationFormat>Widescreen</PresentationFormat>
  <Paragraphs>533</Paragraphs>
  <Slides>44</Slides>
  <Notes>33</Notes>
  <HiddenSlides>13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Calibri Light</vt:lpstr>
      <vt:lpstr>Office Theme</vt:lpstr>
      <vt:lpstr>The 2017-18 Educator Supply &amp; Demand Report (and the Organization Behind It*)</vt:lpstr>
      <vt:lpstr>My Background</vt:lpstr>
      <vt:lpstr>About AAEE</vt:lpstr>
      <vt:lpstr>Job Search Handbook for Educators</vt:lpstr>
      <vt:lpstr>Annual Conference and Education Career Fair</vt:lpstr>
      <vt:lpstr>Summer Job Fair for Teachers</vt:lpstr>
      <vt:lpstr>Professional Development Webinars</vt:lpstr>
      <vt:lpstr>Janice S. Jones Scholarship for Critical Need Teachers</vt:lpstr>
      <vt:lpstr>Educator Supply and Demand Report</vt:lpstr>
      <vt:lpstr>About the Educator Supply &amp; Demand Report</vt:lpstr>
      <vt:lpstr>Highlights I’ll Review Today</vt:lpstr>
      <vt:lpstr>PowerPoint Presentation</vt:lpstr>
      <vt:lpstr>IHEs See More Balance Than Districts</vt:lpstr>
      <vt:lpstr>Growing Disagreement About Challenges</vt:lpstr>
      <vt:lpstr>PowerPoint Presentation</vt:lpstr>
      <vt:lpstr>“Considerable Shortage” Areas of Agreement</vt:lpstr>
      <vt:lpstr>School Districts: Considerable Shortages, Cont.</vt:lpstr>
      <vt:lpstr>PowerPoint Presentation</vt:lpstr>
      <vt:lpstr>Surplus Areas, According to School Districts</vt:lpstr>
      <vt:lpstr>PowerPoint Presentation</vt:lpstr>
      <vt:lpstr>Out of Alignment (Demand vs. Opportunity)</vt:lpstr>
      <vt:lpstr>Out of Alignment (Demand vs. Opportunity)</vt:lpstr>
      <vt:lpstr>PowerPoint Presentation</vt:lpstr>
      <vt:lpstr>Program Enrollment and Hiring: Ups and Downs</vt:lpstr>
      <vt:lpstr>Seeking Alternative Options to Find Candidates</vt:lpstr>
      <vt:lpstr>PowerPoint Presentation</vt:lpstr>
      <vt:lpstr>Challenge of Decreased District Funding</vt:lpstr>
      <vt:lpstr>PowerPoint Presentation</vt:lpstr>
      <vt:lpstr>Candidate Behaviors/Difficulties, According to IHEs </vt:lpstr>
      <vt:lpstr>PowerPoint Presentation</vt:lpstr>
      <vt:lpstr>AAEE Regions</vt:lpstr>
      <vt:lpstr>17-18 Supply &amp; Demand: Great Plains/Midwest</vt:lpstr>
      <vt:lpstr>18-19 Supply &amp; Demand: Great Plains/Midwest</vt:lpstr>
      <vt:lpstr>17-18 Supply &amp; Demand: Great Lakes</vt:lpstr>
      <vt:lpstr>18-19 Supply &amp; Demand: Great Lakes</vt:lpstr>
      <vt:lpstr>PowerPoint Presentation</vt:lpstr>
      <vt:lpstr>PowerPoint Presentation</vt:lpstr>
      <vt:lpstr>PowerPoint Presentation</vt:lpstr>
      <vt:lpstr>Challenges in Finding Positions</vt:lpstr>
      <vt:lpstr>Hiring Challenges</vt:lpstr>
      <vt:lpstr>Having Enough Candidates for Open Positions</vt:lpstr>
      <vt:lpstr>Areas of “Some Shortage”</vt:lpstr>
      <vt:lpstr>Areas of “Considerable Surplus”</vt:lpstr>
      <vt:lpstr>Areas of Balanced Supply &amp; Demand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Partnerships Between School Districts  and Universities</dc:title>
  <dc:creator>Tim Neubert</dc:creator>
  <cp:lastModifiedBy>Tim Neubert</cp:lastModifiedBy>
  <cp:revision>1</cp:revision>
  <dcterms:created xsi:type="dcterms:W3CDTF">2018-10-19T14:16:29Z</dcterms:created>
  <dcterms:modified xsi:type="dcterms:W3CDTF">2019-04-08T23:42:15Z</dcterms:modified>
</cp:coreProperties>
</file>